
<file path=[Content_Types].xml><?xml version="1.0" encoding="utf-8"?>
<Types xmlns="http://schemas.openxmlformats.org/package/2006/content-types">
  <Default Extension="emf" ContentType="image/x-emf"/>
  <Default Extension="gif" ContentType="image/gi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8" r:id="rId2"/>
    <p:sldId id="336" r:id="rId3"/>
    <p:sldId id="345" r:id="rId4"/>
    <p:sldId id="275" r:id="rId5"/>
    <p:sldId id="309" r:id="rId6"/>
    <p:sldId id="311" r:id="rId7"/>
    <p:sldId id="301" r:id="rId8"/>
    <p:sldId id="346" r:id="rId9"/>
    <p:sldId id="312" r:id="rId10"/>
    <p:sldId id="329" r:id="rId11"/>
    <p:sldId id="313" r:id="rId12"/>
    <p:sldId id="331" r:id="rId13"/>
    <p:sldId id="316" r:id="rId14"/>
    <p:sldId id="330" r:id="rId15"/>
    <p:sldId id="317" r:id="rId16"/>
    <p:sldId id="319" r:id="rId17"/>
    <p:sldId id="334" r:id="rId18"/>
    <p:sldId id="333" r:id="rId19"/>
    <p:sldId id="341" r:id="rId20"/>
    <p:sldId id="335" r:id="rId21"/>
    <p:sldId id="332" r:id="rId22"/>
    <p:sldId id="321" r:id="rId23"/>
    <p:sldId id="340" r:id="rId24"/>
    <p:sldId id="322" r:id="rId25"/>
    <p:sldId id="314" r:id="rId26"/>
    <p:sldId id="323" r:id="rId27"/>
    <p:sldId id="343" r:id="rId28"/>
    <p:sldId id="325" r:id="rId29"/>
    <p:sldId id="342" r:id="rId30"/>
    <p:sldId id="338" r:id="rId31"/>
    <p:sldId id="2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73606B-5459-49BF-98D0-1A67C3936696}" v="879" dt="2020-04-30T20:41:12.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764" autoAdjust="0"/>
  </p:normalViewPr>
  <p:slideViewPr>
    <p:cSldViewPr snapToGrid="0">
      <p:cViewPr varScale="1">
        <p:scale>
          <a:sx n="58" d="100"/>
          <a:sy n="58" d="100"/>
        </p:scale>
        <p:origin x="259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Zanatta" userId="fa57f52891cc4abc" providerId="LiveId" clId="{769615A4-C9E2-46D2-9733-032E2E15134C}"/>
    <pc:docChg chg="undo redo custSel mod addSld delSld modSld sldOrd">
      <pc:chgData name="Michael Zanatta" userId="fa57f52891cc4abc" providerId="LiveId" clId="{769615A4-C9E2-46D2-9733-032E2E15134C}" dt="2020-02-02T07:55:54.140" v="44831" actId="20577"/>
      <pc:docMkLst>
        <pc:docMk/>
      </pc:docMkLst>
      <pc:sldChg chg="addSp delSp modSp">
        <pc:chgData name="Michael Zanatta" userId="fa57f52891cc4abc" providerId="LiveId" clId="{769615A4-C9E2-46D2-9733-032E2E15134C}" dt="2020-01-26T04:47:00.489" v="19473"/>
        <pc:sldMkLst>
          <pc:docMk/>
          <pc:sldMk cId="2008608177" sldId="256"/>
        </pc:sldMkLst>
        <pc:spChg chg="mod">
          <ac:chgData name="Michael Zanatta" userId="fa57f52891cc4abc" providerId="LiveId" clId="{769615A4-C9E2-46D2-9733-032E2E15134C}" dt="2020-01-15T03:18:03.677" v="7979" actId="114"/>
          <ac:spMkLst>
            <pc:docMk/>
            <pc:sldMk cId="2008608177" sldId="256"/>
            <ac:spMk id="2" creationId="{34D7713D-5724-4106-B23C-7A831D697D62}"/>
          </ac:spMkLst>
        </pc:spChg>
        <pc:spChg chg="mod">
          <ac:chgData name="Michael Zanatta" userId="fa57f52891cc4abc" providerId="LiveId" clId="{769615A4-C9E2-46D2-9733-032E2E15134C}" dt="2020-01-15T03:18:18.325" v="7982" actId="1076"/>
          <ac:spMkLst>
            <pc:docMk/>
            <pc:sldMk cId="2008608177" sldId="256"/>
            <ac:spMk id="3" creationId="{30AA31BF-4DA9-4EC0-B439-8BC28CA97B93}"/>
          </ac:spMkLst>
        </pc:spChg>
        <pc:spChg chg="add">
          <ac:chgData name="Michael Zanatta" userId="fa57f52891cc4abc" providerId="LiveId" clId="{769615A4-C9E2-46D2-9733-032E2E15134C}" dt="2020-01-26T04:47:00.489" v="19473"/>
          <ac:spMkLst>
            <pc:docMk/>
            <pc:sldMk cId="2008608177" sldId="256"/>
            <ac:spMk id="6" creationId="{8E527FCD-5EA8-43D1-B37F-620A79DB2291}"/>
          </ac:spMkLst>
        </pc:spChg>
        <pc:picChg chg="add mod">
          <ac:chgData name="Michael Zanatta" userId="fa57f52891cc4abc" providerId="LiveId" clId="{769615A4-C9E2-46D2-9733-032E2E15134C}" dt="2020-01-15T03:17:54.556" v="7976" actId="14100"/>
          <ac:picMkLst>
            <pc:docMk/>
            <pc:sldMk cId="2008608177" sldId="256"/>
            <ac:picMk id="5" creationId="{928854EE-F349-4DA8-8D29-CED815B0963C}"/>
          </ac:picMkLst>
        </pc:picChg>
        <pc:picChg chg="add del mod">
          <ac:chgData name="Michael Zanatta" userId="fa57f52891cc4abc" providerId="LiveId" clId="{769615A4-C9E2-46D2-9733-032E2E15134C}" dt="2020-01-13T04:47:40.908" v="2230"/>
          <ac:picMkLst>
            <pc:docMk/>
            <pc:sldMk cId="2008608177" sldId="256"/>
            <ac:picMk id="5" creationId="{D2333F4A-EDA5-433F-9A05-5009ECEA5A0A}"/>
          </ac:picMkLst>
        </pc:picChg>
        <pc:picChg chg="add del mod">
          <ac:chgData name="Michael Zanatta" userId="fa57f52891cc4abc" providerId="LiveId" clId="{769615A4-C9E2-46D2-9733-032E2E15134C}" dt="2020-01-15T03:17:41.964" v="7969" actId="478"/>
          <ac:picMkLst>
            <pc:docMk/>
            <pc:sldMk cId="2008608177" sldId="256"/>
            <ac:picMk id="6" creationId="{6F298D6A-84AE-4AEC-8232-8119B3D9F483}"/>
          </ac:picMkLst>
        </pc:picChg>
      </pc:sldChg>
      <pc:sldChg chg="addSp modSp modNotesTx">
        <pc:chgData name="Michael Zanatta" userId="fa57f52891cc4abc" providerId="LiveId" clId="{769615A4-C9E2-46D2-9733-032E2E15134C}" dt="2020-01-27T06:15:41.188" v="31508" actId="20577"/>
        <pc:sldMkLst>
          <pc:docMk/>
          <pc:sldMk cId="1381496282" sldId="257"/>
        </pc:sldMkLst>
        <pc:spChg chg="mod">
          <ac:chgData name="Michael Zanatta" userId="fa57f52891cc4abc" providerId="LiveId" clId="{769615A4-C9E2-46D2-9733-032E2E15134C}" dt="2020-01-22T05:58:40.319" v="15089" actId="313"/>
          <ac:spMkLst>
            <pc:docMk/>
            <pc:sldMk cId="1381496282" sldId="257"/>
            <ac:spMk id="2" creationId="{34D7713D-5724-4106-B23C-7A831D697D62}"/>
          </ac:spMkLst>
        </pc:spChg>
        <pc:spChg chg="mod">
          <ac:chgData name="Michael Zanatta" userId="fa57f52891cc4abc" providerId="LiveId" clId="{769615A4-C9E2-46D2-9733-032E2E15134C}" dt="2020-01-22T05:58:29.123" v="15085" actId="20577"/>
          <ac:spMkLst>
            <pc:docMk/>
            <pc:sldMk cId="1381496282" sldId="257"/>
            <ac:spMk id="3" creationId="{30AA31BF-4DA9-4EC0-B439-8BC28CA97B93}"/>
          </ac:spMkLst>
        </pc:spChg>
        <pc:spChg chg="add">
          <ac:chgData name="Michael Zanatta" userId="fa57f52891cc4abc" providerId="LiveId" clId="{769615A4-C9E2-46D2-9733-032E2E15134C}" dt="2020-01-26T04:47:21.903" v="19483"/>
          <ac:spMkLst>
            <pc:docMk/>
            <pc:sldMk cId="1381496282" sldId="257"/>
            <ac:spMk id="4" creationId="{406A15D6-4030-4A44-9E7C-1A418696DDD2}"/>
          </ac:spMkLst>
        </pc:spChg>
        <pc:spChg chg="add">
          <ac:chgData name="Michael Zanatta" userId="fa57f52891cc4abc" providerId="LiveId" clId="{769615A4-C9E2-46D2-9733-032E2E15134C}" dt="2020-01-26T05:11:13.612" v="21969"/>
          <ac:spMkLst>
            <pc:docMk/>
            <pc:sldMk cId="1381496282" sldId="257"/>
            <ac:spMk id="5" creationId="{E276F2D3-88BA-4BCA-B50A-3E2C64FF1118}"/>
          </ac:spMkLst>
        </pc:spChg>
      </pc:sldChg>
      <pc:sldChg chg="addSp delSp modSp del mod ord setBg setClrOvrMap modNotesTx">
        <pc:chgData name="Michael Zanatta" userId="fa57f52891cc4abc" providerId="LiveId" clId="{769615A4-C9E2-46D2-9733-032E2E15134C}" dt="2020-01-18T10:14:33.569" v="8003" actId="2696"/>
        <pc:sldMkLst>
          <pc:docMk/>
          <pc:sldMk cId="1929603238" sldId="258"/>
        </pc:sldMkLst>
        <pc:spChg chg="mod ord">
          <ac:chgData name="Michael Zanatta" userId="fa57f52891cc4abc" providerId="LiveId" clId="{769615A4-C9E2-46D2-9733-032E2E15134C}" dt="2020-01-06T21:42:29.838" v="431" actId="26606"/>
          <ac:spMkLst>
            <pc:docMk/>
            <pc:sldMk cId="1929603238" sldId="258"/>
            <ac:spMk id="2" creationId="{0C6D0FB3-333C-4683-A953-C628C5518A13}"/>
          </ac:spMkLst>
        </pc:spChg>
        <pc:spChg chg="del">
          <ac:chgData name="Michael Zanatta" userId="fa57f52891cc4abc" providerId="LiveId" clId="{769615A4-C9E2-46D2-9733-032E2E15134C}" dt="2020-01-06T21:40:07.369" v="215"/>
          <ac:spMkLst>
            <pc:docMk/>
            <pc:sldMk cId="1929603238" sldId="258"/>
            <ac:spMk id="3" creationId="{CFFB5E60-6832-4EB4-8D83-69D2E673B03B}"/>
          </ac:spMkLst>
        </pc:spChg>
        <pc:spChg chg="add del mod">
          <ac:chgData name="Michael Zanatta" userId="fa57f52891cc4abc" providerId="LiveId" clId="{769615A4-C9E2-46D2-9733-032E2E15134C}" dt="2020-01-06T21:40:26.593" v="241"/>
          <ac:spMkLst>
            <pc:docMk/>
            <pc:sldMk cId="1929603238" sldId="258"/>
            <ac:spMk id="7" creationId="{3D5E38C7-6B15-4D86-96DA-36175D398590}"/>
          </ac:spMkLst>
        </pc:spChg>
        <pc:spChg chg="add del mod">
          <ac:chgData name="Michael Zanatta" userId="fa57f52891cc4abc" providerId="LiveId" clId="{769615A4-C9E2-46D2-9733-032E2E15134C}" dt="2020-01-18T10:13:09.343" v="7998" actId="478"/>
          <ac:spMkLst>
            <pc:docMk/>
            <pc:sldMk cId="1929603238" sldId="258"/>
            <ac:spMk id="9" creationId="{FD3C9293-4427-4AB6-AED1-44C254005561}"/>
          </ac:spMkLst>
        </pc:spChg>
        <pc:spChg chg="add del">
          <ac:chgData name="Michael Zanatta" userId="fa57f52891cc4abc" providerId="LiveId" clId="{769615A4-C9E2-46D2-9733-032E2E15134C}" dt="2020-01-06T21:41:19.202" v="273" actId="26606"/>
          <ac:spMkLst>
            <pc:docMk/>
            <pc:sldMk cId="1929603238" sldId="258"/>
            <ac:spMk id="14" creationId="{37C89E4B-3C9F-44B9-8B86-D9E3D112D8EC}"/>
          </ac:spMkLst>
        </pc:spChg>
        <pc:spChg chg="add del mod">
          <ac:chgData name="Michael Zanatta" userId="fa57f52891cc4abc" providerId="LiveId" clId="{769615A4-C9E2-46D2-9733-032E2E15134C}" dt="2020-01-18T10:13:06.254" v="7997" actId="478"/>
          <ac:spMkLst>
            <pc:docMk/>
            <pc:sldMk cId="1929603238" sldId="258"/>
            <ac:spMk id="22" creationId="{C9708E13-08F0-4D6D-AE4B-C2BE0EF6826C}"/>
          </ac:spMkLst>
        </pc:spChg>
        <pc:spChg chg="add del">
          <ac:chgData name="Michael Zanatta" userId="fa57f52891cc4abc" providerId="LiveId" clId="{769615A4-C9E2-46D2-9733-032E2E15134C}" dt="2020-01-06T21:42:29.838" v="431" actId="26606"/>
          <ac:spMkLst>
            <pc:docMk/>
            <pc:sldMk cId="1929603238" sldId="258"/>
            <ac:spMk id="25" creationId="{3CD9DF72-87A3-404E-A828-84CBF11A8303}"/>
          </ac:spMkLst>
        </pc:spChg>
        <pc:spChg chg="add del">
          <ac:chgData name="Michael Zanatta" userId="fa57f52891cc4abc" providerId="LiveId" clId="{769615A4-C9E2-46D2-9733-032E2E15134C}" dt="2020-01-06T21:42:27.346" v="428" actId="26606"/>
          <ac:spMkLst>
            <pc:docMk/>
            <pc:sldMk cId="1929603238" sldId="258"/>
            <ac:spMk id="32" creationId="{A3BAF07C-C39E-42EB-BB22-8D46691D9735}"/>
          </ac:spMkLst>
        </pc:spChg>
        <pc:spChg chg="add del">
          <ac:chgData name="Michael Zanatta" userId="fa57f52891cc4abc" providerId="LiveId" clId="{769615A4-C9E2-46D2-9733-032E2E15134C}" dt="2020-01-06T21:42:29.821" v="430" actId="26606"/>
          <ac:spMkLst>
            <pc:docMk/>
            <pc:sldMk cId="1929603238" sldId="258"/>
            <ac:spMk id="55" creationId="{6EFFF4A2-EB01-4738-9824-8D9A72A51BB9}"/>
          </ac:spMkLst>
        </pc:spChg>
        <pc:spChg chg="add">
          <ac:chgData name="Michael Zanatta" userId="fa57f52891cc4abc" providerId="LiveId" clId="{769615A4-C9E2-46D2-9733-032E2E15134C}" dt="2020-01-06T21:42:29.838" v="431" actId="26606"/>
          <ac:spMkLst>
            <pc:docMk/>
            <pc:sldMk cId="1929603238" sldId="258"/>
            <ac:spMk id="58" creationId="{A3BAF07C-C39E-42EB-BB22-8D46691D9735}"/>
          </ac:spMkLst>
        </pc:spChg>
        <pc:grpChg chg="add del">
          <ac:chgData name="Michael Zanatta" userId="fa57f52891cc4abc" providerId="LiveId" clId="{769615A4-C9E2-46D2-9733-032E2E15134C}" dt="2020-01-06T21:42:27.346" v="428" actId="26606"/>
          <ac:grpSpMkLst>
            <pc:docMk/>
            <pc:sldMk cId="1929603238" sldId="258"/>
            <ac:grpSpMk id="34" creationId="{D8E9CF54-0466-4261-9E62-0249E60E1886}"/>
          </ac:grpSpMkLst>
        </pc:grpChg>
        <pc:grpChg chg="add del">
          <ac:chgData name="Michael Zanatta" userId="fa57f52891cc4abc" providerId="LiveId" clId="{769615A4-C9E2-46D2-9733-032E2E15134C}" dt="2020-01-06T21:42:29.821" v="430" actId="26606"/>
          <ac:grpSpMkLst>
            <pc:docMk/>
            <pc:sldMk cId="1929603238" sldId="258"/>
            <ac:grpSpMk id="56" creationId="{D4469D90-62FA-49B2-981E-5305361D5A58}"/>
          </ac:grpSpMkLst>
        </pc:grpChg>
        <pc:grpChg chg="add">
          <ac:chgData name="Michael Zanatta" userId="fa57f52891cc4abc" providerId="LiveId" clId="{769615A4-C9E2-46D2-9733-032E2E15134C}" dt="2020-01-06T21:42:29.838" v="431" actId="26606"/>
          <ac:grpSpMkLst>
            <pc:docMk/>
            <pc:sldMk cId="1929603238" sldId="258"/>
            <ac:grpSpMk id="59" creationId="{D8E9CF54-0466-4261-9E62-0249E60E1886}"/>
          </ac:grpSpMkLst>
        </pc:grpChg>
        <pc:picChg chg="add del">
          <ac:chgData name="Michael Zanatta" userId="fa57f52891cc4abc" providerId="LiveId" clId="{769615A4-C9E2-46D2-9733-032E2E15134C}" dt="2020-01-18T10:10:18.004" v="7988"/>
          <ac:picMkLst>
            <pc:docMk/>
            <pc:sldMk cId="1929603238" sldId="258"/>
            <ac:picMk id="3" creationId="{51492C88-2E42-4359-A817-B417D33C495D}"/>
          </ac:picMkLst>
        </pc:picChg>
        <pc:picChg chg="add del mod">
          <ac:chgData name="Michael Zanatta" userId="fa57f52891cc4abc" providerId="LiveId" clId="{769615A4-C9E2-46D2-9733-032E2E15134C}" dt="2020-01-18T10:12:17.364" v="7993" actId="478"/>
          <ac:picMkLst>
            <pc:docMk/>
            <pc:sldMk cId="1929603238" sldId="258"/>
            <ac:picMk id="5" creationId="{19DB8C1E-4B21-4525-BB24-1CCCAA4C8855}"/>
          </ac:picMkLst>
        </pc:picChg>
        <pc:picChg chg="add del mod">
          <ac:chgData name="Michael Zanatta" userId="fa57f52891cc4abc" providerId="LiveId" clId="{769615A4-C9E2-46D2-9733-032E2E15134C}" dt="2020-01-06T21:40:13.272" v="218" actId="478"/>
          <ac:picMkLst>
            <pc:docMk/>
            <pc:sldMk cId="1929603238" sldId="258"/>
            <ac:picMk id="5" creationId="{97512D54-6752-4A71-B3DF-C2DFFAF056BA}"/>
          </ac:picMkLst>
        </pc:picChg>
        <pc:picChg chg="add del mod">
          <ac:chgData name="Michael Zanatta" userId="fa57f52891cc4abc" providerId="LiveId" clId="{769615A4-C9E2-46D2-9733-032E2E15134C}" dt="2020-01-18T10:13:27.555" v="8000"/>
          <ac:picMkLst>
            <pc:docMk/>
            <pc:sldMk cId="1929603238" sldId="258"/>
            <ac:picMk id="7" creationId="{5DB53C2E-82D1-434D-90C0-CC66A2B475B1}"/>
          </ac:picMkLst>
        </pc:picChg>
        <pc:picChg chg="add del mod ord">
          <ac:chgData name="Michael Zanatta" userId="fa57f52891cc4abc" providerId="LiveId" clId="{769615A4-C9E2-46D2-9733-032E2E15134C}" dt="2020-01-06T22:44:58.813" v="2131" actId="478"/>
          <ac:picMkLst>
            <pc:docMk/>
            <pc:sldMk cId="1929603238" sldId="258"/>
            <ac:picMk id="9" creationId="{22CCEB79-3D80-48BC-B37B-13BFDE50D146}"/>
          </ac:picMkLst>
        </pc:picChg>
        <pc:cxnChg chg="add del">
          <ac:chgData name="Michael Zanatta" userId="fa57f52891cc4abc" providerId="LiveId" clId="{769615A4-C9E2-46D2-9733-032E2E15134C}" dt="2020-01-06T21:41:19.202" v="273" actId="26606"/>
          <ac:cxnSpMkLst>
            <pc:docMk/>
            <pc:sldMk cId="1929603238" sldId="258"/>
            <ac:cxnSpMk id="16" creationId="{AA2EAA10-076F-46BD-8F0F-B9A2FB77A85C}"/>
          </ac:cxnSpMkLst>
        </pc:cxnChg>
        <pc:cxnChg chg="add del">
          <ac:chgData name="Michael Zanatta" userId="fa57f52891cc4abc" providerId="LiveId" clId="{769615A4-C9E2-46D2-9733-032E2E15134C}" dt="2020-01-06T21:41:19.202" v="273" actId="26606"/>
          <ac:cxnSpMkLst>
            <pc:docMk/>
            <pc:sldMk cId="1929603238" sldId="258"/>
            <ac:cxnSpMk id="18" creationId="{D891E407-403B-4764-86C9-33A56D3BCAA3}"/>
          </ac:cxnSpMkLst>
        </pc:cxnChg>
        <pc:cxnChg chg="add del">
          <ac:chgData name="Michael Zanatta" userId="fa57f52891cc4abc" providerId="LiveId" clId="{769615A4-C9E2-46D2-9733-032E2E15134C}" dt="2020-01-06T21:42:29.838" v="431" actId="26606"/>
          <ac:cxnSpMkLst>
            <pc:docMk/>
            <pc:sldMk cId="1929603238" sldId="258"/>
            <ac:cxnSpMk id="27" creationId="{20E3A342-4D61-4E3F-AF90-1AB42AEB96CC}"/>
          </ac:cxnSpMkLst>
        </pc:cxnChg>
      </pc:sldChg>
      <pc:sldChg chg="addSp modSp modNotesTx">
        <pc:chgData name="Michael Zanatta" userId="fa57f52891cc4abc" providerId="LiveId" clId="{769615A4-C9E2-46D2-9733-032E2E15134C}" dt="2020-01-27T09:42:47.057" v="36939" actId="20577"/>
        <pc:sldMkLst>
          <pc:docMk/>
          <pc:sldMk cId="2658629676" sldId="259"/>
        </pc:sldMkLst>
        <pc:spChg chg="mod">
          <ac:chgData name="Michael Zanatta" userId="fa57f52891cc4abc" providerId="LiveId" clId="{769615A4-C9E2-46D2-9733-032E2E15134C}" dt="2020-01-27T09:25:12.770" v="35781" actId="20577"/>
          <ac:spMkLst>
            <pc:docMk/>
            <pc:sldMk cId="2658629676" sldId="259"/>
            <ac:spMk id="3" creationId="{30AA31BF-4DA9-4EC0-B439-8BC28CA97B93}"/>
          </ac:spMkLst>
        </pc:spChg>
        <pc:spChg chg="add">
          <ac:chgData name="Michael Zanatta" userId="fa57f52891cc4abc" providerId="LiveId" clId="{769615A4-C9E2-46D2-9733-032E2E15134C}" dt="2020-01-26T04:47:36.125" v="19491"/>
          <ac:spMkLst>
            <pc:docMk/>
            <pc:sldMk cId="2658629676" sldId="259"/>
            <ac:spMk id="4" creationId="{ADCC06F3-9811-4814-8DB8-E45AB924077F}"/>
          </ac:spMkLst>
        </pc:spChg>
        <pc:spChg chg="add">
          <ac:chgData name="Michael Zanatta" userId="fa57f52891cc4abc" providerId="LiveId" clId="{769615A4-C9E2-46D2-9733-032E2E15134C}" dt="2020-01-26T05:11:25.795" v="21976"/>
          <ac:spMkLst>
            <pc:docMk/>
            <pc:sldMk cId="2658629676" sldId="259"/>
            <ac:spMk id="5" creationId="{B7289D63-CF72-4E9C-AE7F-67B78B22111D}"/>
          </ac:spMkLst>
        </pc:spChg>
      </pc:sldChg>
      <pc:sldChg chg="addSp modSp add del ord modNotesTx">
        <pc:chgData name="Michael Zanatta" userId="fa57f52891cc4abc" providerId="LiveId" clId="{769615A4-C9E2-46D2-9733-032E2E15134C}" dt="2020-01-30T08:04:59.710" v="40440" actId="20577"/>
        <pc:sldMkLst>
          <pc:docMk/>
          <pc:sldMk cId="904889265" sldId="260"/>
        </pc:sldMkLst>
        <pc:spChg chg="mod">
          <ac:chgData name="Michael Zanatta" userId="fa57f52891cc4abc" providerId="LiveId" clId="{769615A4-C9E2-46D2-9733-032E2E15134C}" dt="2020-01-22T05:59:17.552" v="15110" actId="20577"/>
          <ac:spMkLst>
            <pc:docMk/>
            <pc:sldMk cId="904889265" sldId="260"/>
            <ac:spMk id="2" creationId="{0C6D0FB3-333C-4683-A953-C628C5518A13}"/>
          </ac:spMkLst>
        </pc:spChg>
        <pc:spChg chg="add">
          <ac:chgData name="Michael Zanatta" userId="fa57f52891cc4abc" providerId="LiveId" clId="{769615A4-C9E2-46D2-9733-032E2E15134C}" dt="2020-01-26T04:47:42.583" v="19495"/>
          <ac:spMkLst>
            <pc:docMk/>
            <pc:sldMk cId="904889265" sldId="260"/>
            <ac:spMk id="5" creationId="{2A4C4103-9DD9-4049-9D35-9C9842EF8C45}"/>
          </ac:spMkLst>
        </pc:spChg>
        <pc:spChg chg="add">
          <ac:chgData name="Michael Zanatta" userId="fa57f52891cc4abc" providerId="LiveId" clId="{769615A4-C9E2-46D2-9733-032E2E15134C}" dt="2020-01-26T05:11:34.156" v="21981"/>
          <ac:spMkLst>
            <pc:docMk/>
            <pc:sldMk cId="904889265" sldId="260"/>
            <ac:spMk id="6" creationId="{B4970D99-8B0C-4DE9-835B-04CDD4F790BC}"/>
          </ac:spMkLst>
        </pc:spChg>
        <pc:picChg chg="add mod">
          <ac:chgData name="Michael Zanatta" userId="fa57f52891cc4abc" providerId="LiveId" clId="{769615A4-C9E2-46D2-9733-032E2E15134C}" dt="2020-01-22T06:31:24.330" v="16156" actId="1076"/>
          <ac:picMkLst>
            <pc:docMk/>
            <pc:sldMk cId="904889265" sldId="260"/>
            <ac:picMk id="4" creationId="{08330076-A760-438A-A235-FBC411FC560D}"/>
          </ac:picMkLst>
        </pc:picChg>
      </pc:sldChg>
      <pc:sldChg chg="addSp modSp add del ord modNotesTx">
        <pc:chgData name="Michael Zanatta" userId="fa57f52891cc4abc" providerId="LiveId" clId="{769615A4-C9E2-46D2-9733-032E2E15134C}" dt="2020-01-26T05:11:37.484" v="21983"/>
        <pc:sldMkLst>
          <pc:docMk/>
          <pc:sldMk cId="2219294434" sldId="261"/>
        </pc:sldMkLst>
        <pc:spChg chg="mod">
          <ac:chgData name="Michael Zanatta" userId="fa57f52891cc4abc" providerId="LiveId" clId="{769615A4-C9E2-46D2-9733-032E2E15134C}" dt="2020-01-26T04:26:49.672" v="19313" actId="20577"/>
          <ac:spMkLst>
            <pc:docMk/>
            <pc:sldMk cId="2219294434" sldId="261"/>
            <ac:spMk id="3" creationId="{30AA31BF-4DA9-4EC0-B439-8BC28CA97B93}"/>
          </ac:spMkLst>
        </pc:spChg>
        <pc:spChg chg="add">
          <ac:chgData name="Michael Zanatta" userId="fa57f52891cc4abc" providerId="LiveId" clId="{769615A4-C9E2-46D2-9733-032E2E15134C}" dt="2020-01-26T04:47:46.509" v="19497"/>
          <ac:spMkLst>
            <pc:docMk/>
            <pc:sldMk cId="2219294434" sldId="261"/>
            <ac:spMk id="4" creationId="{38FD21DB-F585-4B9E-A90B-1D638E126414}"/>
          </ac:spMkLst>
        </pc:spChg>
        <pc:spChg chg="add">
          <ac:chgData name="Michael Zanatta" userId="fa57f52891cc4abc" providerId="LiveId" clId="{769615A4-C9E2-46D2-9733-032E2E15134C}" dt="2020-01-26T05:11:37.484" v="21983"/>
          <ac:spMkLst>
            <pc:docMk/>
            <pc:sldMk cId="2219294434" sldId="261"/>
            <ac:spMk id="5" creationId="{B5CA0FAC-8AF2-4B66-8D81-CA10A960CF36}"/>
          </ac:spMkLst>
        </pc:spChg>
      </pc:sldChg>
      <pc:sldChg chg="addSp delSp modSp add mod setBg setClrOvrMap modNotesTx">
        <pc:chgData name="Michael Zanatta" userId="fa57f52891cc4abc" providerId="LiveId" clId="{769615A4-C9E2-46D2-9733-032E2E15134C}" dt="2020-01-30T01:50:41.507" v="39338" actId="20577"/>
        <pc:sldMkLst>
          <pc:docMk/>
          <pc:sldMk cId="3552944967" sldId="262"/>
        </pc:sldMkLst>
        <pc:spChg chg="mod">
          <ac:chgData name="Michael Zanatta" userId="fa57f52891cc4abc" providerId="LiveId" clId="{769615A4-C9E2-46D2-9733-032E2E15134C}" dt="2020-01-13T05:00:11.579" v="2316" actId="26606"/>
          <ac:spMkLst>
            <pc:docMk/>
            <pc:sldMk cId="3552944967" sldId="262"/>
            <ac:spMk id="2" creationId="{5F8EA037-5F41-44D8-8FB1-90575475C506}"/>
          </ac:spMkLst>
        </pc:spChg>
        <pc:spChg chg="mod ord">
          <ac:chgData name="Michael Zanatta" userId="fa57f52891cc4abc" providerId="LiveId" clId="{769615A4-C9E2-46D2-9733-032E2E15134C}" dt="2020-01-13T05:00:11.579" v="2316" actId="26606"/>
          <ac:spMkLst>
            <pc:docMk/>
            <pc:sldMk cId="3552944967" sldId="262"/>
            <ac:spMk id="3" creationId="{E654FC76-A2C7-4EBA-9756-B3FD9BC70136}"/>
          </ac:spMkLst>
        </pc:spChg>
        <pc:spChg chg="add">
          <ac:chgData name="Michael Zanatta" userId="fa57f52891cc4abc" providerId="LiveId" clId="{769615A4-C9E2-46D2-9733-032E2E15134C}" dt="2020-01-26T04:47:02.200" v="19474"/>
          <ac:spMkLst>
            <pc:docMk/>
            <pc:sldMk cId="3552944967" sldId="262"/>
            <ac:spMk id="7" creationId="{410F2C2D-678E-4853-AEFB-7F0968C8AB1F}"/>
          </ac:spMkLst>
        </pc:spChg>
        <pc:spChg chg="add">
          <ac:chgData name="Michael Zanatta" userId="fa57f52891cc4abc" providerId="LiveId" clId="{769615A4-C9E2-46D2-9733-032E2E15134C}" dt="2020-01-26T05:11:03.751" v="21963"/>
          <ac:spMkLst>
            <pc:docMk/>
            <pc:sldMk cId="3552944967" sldId="262"/>
            <ac:spMk id="10" creationId="{EC45D71C-966C-406C-BCAD-2D924ECA3F41}"/>
          </ac:spMkLst>
        </pc:spChg>
        <pc:spChg chg="add del">
          <ac:chgData name="Michael Zanatta" userId="fa57f52891cc4abc" providerId="LiveId" clId="{769615A4-C9E2-46D2-9733-032E2E15134C}" dt="2020-01-13T05:00:07.187" v="2314" actId="26606"/>
          <ac:spMkLst>
            <pc:docMk/>
            <pc:sldMk cId="3552944967" sldId="262"/>
            <ac:spMk id="14" creationId="{C99A8FB7-A79B-4BC9-9D56-B79587F6AA3E}"/>
          </ac:spMkLst>
        </pc:spChg>
        <pc:spChg chg="add del">
          <ac:chgData name="Michael Zanatta" userId="fa57f52891cc4abc" providerId="LiveId" clId="{769615A4-C9E2-46D2-9733-032E2E15134C}" dt="2020-01-13T05:00:07.187" v="2314" actId="26606"/>
          <ac:spMkLst>
            <pc:docMk/>
            <pc:sldMk cId="3552944967" sldId="262"/>
            <ac:spMk id="16" creationId="{B23893E2-3349-46D7-A7AA-B9E447957FB1}"/>
          </ac:spMkLst>
        </pc:spChg>
        <pc:spChg chg="add del">
          <ac:chgData name="Michael Zanatta" userId="fa57f52891cc4abc" providerId="LiveId" clId="{769615A4-C9E2-46D2-9733-032E2E15134C}" dt="2020-01-13T05:00:07.187" v="2314" actId="26606"/>
          <ac:spMkLst>
            <pc:docMk/>
            <pc:sldMk cId="3552944967" sldId="262"/>
            <ac:spMk id="18" creationId="{2B7592FE-10D1-4664-B623-353F47C8DF7F}"/>
          </ac:spMkLst>
        </pc:spChg>
        <pc:spChg chg="add del">
          <ac:chgData name="Michael Zanatta" userId="fa57f52891cc4abc" providerId="LiveId" clId="{769615A4-C9E2-46D2-9733-032E2E15134C}" dt="2020-01-13T05:00:11.579" v="2316" actId="26606"/>
          <ac:spMkLst>
            <pc:docMk/>
            <pc:sldMk cId="3552944967" sldId="262"/>
            <ac:spMk id="20" creationId="{2EEE8F11-3582-44B7-9869-F2D26D7DD9D4}"/>
          </ac:spMkLst>
        </pc:spChg>
        <pc:spChg chg="add del">
          <ac:chgData name="Michael Zanatta" userId="fa57f52891cc4abc" providerId="LiveId" clId="{769615A4-C9E2-46D2-9733-032E2E15134C}" dt="2020-01-13T05:00:11.579" v="2316" actId="26606"/>
          <ac:spMkLst>
            <pc:docMk/>
            <pc:sldMk cId="3552944967" sldId="262"/>
            <ac:spMk id="21" creationId="{2141F1CC-6A53-4BCF-9127-AABB52E2497E}"/>
          </ac:spMkLst>
        </pc:spChg>
        <pc:spChg chg="add del">
          <ac:chgData name="Michael Zanatta" userId="fa57f52891cc4abc" providerId="LiveId" clId="{769615A4-C9E2-46D2-9733-032E2E15134C}" dt="2020-01-13T05:00:11.579" v="2316" actId="26606"/>
          <ac:spMkLst>
            <pc:docMk/>
            <pc:sldMk cId="3552944967" sldId="262"/>
            <ac:spMk id="22" creationId="{561B2B49-7142-4CA8-A929-4671548E6A5A}"/>
          </ac:spMkLst>
        </pc:spChg>
        <pc:graphicFrameChg chg="add del mod">
          <ac:chgData name="Michael Zanatta" userId="fa57f52891cc4abc" providerId="LiveId" clId="{769615A4-C9E2-46D2-9733-032E2E15134C}" dt="2020-01-13T04:57:33.726" v="2291"/>
          <ac:graphicFrameMkLst>
            <pc:docMk/>
            <pc:sldMk cId="3552944967" sldId="262"/>
            <ac:graphicFrameMk id="5" creationId="{6F37B1F8-3613-4D23-B235-60AABCA32AEF}"/>
          </ac:graphicFrameMkLst>
        </pc:graphicFrameChg>
        <pc:graphicFrameChg chg="add del mod">
          <ac:chgData name="Michael Zanatta" userId="fa57f52891cc4abc" providerId="LiveId" clId="{769615A4-C9E2-46D2-9733-032E2E15134C}" dt="2020-01-13T04:58:08.701" v="2296"/>
          <ac:graphicFrameMkLst>
            <pc:docMk/>
            <pc:sldMk cId="3552944967" sldId="262"/>
            <ac:graphicFrameMk id="6" creationId="{C786A2AE-5D2F-4569-9D0E-56F54658B621}"/>
          </ac:graphicFrameMkLst>
        </pc:graphicFrameChg>
        <pc:graphicFrameChg chg="add del mod">
          <ac:chgData name="Michael Zanatta" userId="fa57f52891cc4abc" providerId="LiveId" clId="{769615A4-C9E2-46D2-9733-032E2E15134C}" dt="2020-01-13T04:59:36.304" v="2307" actId="478"/>
          <ac:graphicFrameMkLst>
            <pc:docMk/>
            <pc:sldMk cId="3552944967" sldId="262"/>
            <ac:graphicFrameMk id="7" creationId="{EB8E01BE-D09B-4738-B0D3-333833C615FE}"/>
          </ac:graphicFrameMkLst>
        </pc:graphicFrameChg>
        <pc:picChg chg="add mod ord">
          <ac:chgData name="Michael Zanatta" userId="fa57f52891cc4abc" providerId="LiveId" clId="{769615A4-C9E2-46D2-9733-032E2E15134C}" dt="2020-01-13T05:00:11.579" v="2316" actId="26606"/>
          <ac:picMkLst>
            <pc:docMk/>
            <pc:sldMk cId="3552944967" sldId="262"/>
            <ac:picMk id="4" creationId="{B295C989-1383-40EE-A4E5-A655C1355BB6}"/>
          </ac:picMkLst>
        </pc:picChg>
        <pc:picChg chg="add mod">
          <ac:chgData name="Michael Zanatta" userId="fa57f52891cc4abc" providerId="LiveId" clId="{769615A4-C9E2-46D2-9733-032E2E15134C}" dt="2020-01-13T05:00:11.579" v="2316" actId="26606"/>
          <ac:picMkLst>
            <pc:docMk/>
            <pc:sldMk cId="3552944967" sldId="262"/>
            <ac:picMk id="8" creationId="{F7B03F72-B559-4FF2-B51B-DE7CA9403C3F}"/>
          </ac:picMkLst>
        </pc:picChg>
        <pc:picChg chg="add mod">
          <ac:chgData name="Michael Zanatta" userId="fa57f52891cc4abc" providerId="LiveId" clId="{769615A4-C9E2-46D2-9733-032E2E15134C}" dt="2020-01-13T05:00:13.505" v="2318" actId="1076"/>
          <ac:picMkLst>
            <pc:docMk/>
            <pc:sldMk cId="3552944967" sldId="262"/>
            <ac:picMk id="9" creationId="{9E301AA9-47CE-41EC-85CE-00247BEB1441}"/>
          </ac:picMkLst>
        </pc:picChg>
      </pc:sldChg>
      <pc:sldChg chg="addSp modSp add ord modNotesTx">
        <pc:chgData name="Michael Zanatta" userId="fa57f52891cc4abc" providerId="LiveId" clId="{769615A4-C9E2-46D2-9733-032E2E15134C}" dt="2020-01-27T09:07:05.766" v="34555" actId="20577"/>
        <pc:sldMkLst>
          <pc:docMk/>
          <pc:sldMk cId="3190102320" sldId="263"/>
        </pc:sldMkLst>
        <pc:spChg chg="mod">
          <ac:chgData name="Michael Zanatta" userId="fa57f52891cc4abc" providerId="LiveId" clId="{769615A4-C9E2-46D2-9733-032E2E15134C}" dt="2020-01-06T20:57:40.804" v="56" actId="20577"/>
          <ac:spMkLst>
            <pc:docMk/>
            <pc:sldMk cId="3190102320" sldId="263"/>
            <ac:spMk id="2" creationId="{5F8EA037-5F41-44D8-8FB1-90575475C506}"/>
          </ac:spMkLst>
        </pc:spChg>
        <pc:spChg chg="mod">
          <ac:chgData name="Michael Zanatta" userId="fa57f52891cc4abc" providerId="LiveId" clId="{769615A4-C9E2-46D2-9733-032E2E15134C}" dt="2020-01-27T09:07:05.766" v="34555" actId="20577"/>
          <ac:spMkLst>
            <pc:docMk/>
            <pc:sldMk cId="3190102320" sldId="263"/>
            <ac:spMk id="3" creationId="{E654FC76-A2C7-4EBA-9756-B3FD9BC70136}"/>
          </ac:spMkLst>
        </pc:spChg>
        <pc:spChg chg="add">
          <ac:chgData name="Michael Zanatta" userId="fa57f52891cc4abc" providerId="LiveId" clId="{769615A4-C9E2-46D2-9733-032E2E15134C}" dt="2020-01-26T04:47:03.713" v="19475"/>
          <ac:spMkLst>
            <pc:docMk/>
            <pc:sldMk cId="3190102320" sldId="263"/>
            <ac:spMk id="4" creationId="{FB482FF8-89D0-475D-BC85-736CE9C55264}"/>
          </ac:spMkLst>
        </pc:spChg>
        <pc:spChg chg="add">
          <ac:chgData name="Michael Zanatta" userId="fa57f52891cc4abc" providerId="LiveId" clId="{769615A4-C9E2-46D2-9733-032E2E15134C}" dt="2020-01-26T05:11:05.437" v="21964"/>
          <ac:spMkLst>
            <pc:docMk/>
            <pc:sldMk cId="3190102320" sldId="263"/>
            <ac:spMk id="5" creationId="{9DF67912-B8F6-4B21-8228-65A57FA75354}"/>
          </ac:spMkLst>
        </pc:spChg>
      </pc:sldChg>
      <pc:sldChg chg="addSp delSp modSp add ord modNotesTx">
        <pc:chgData name="Michael Zanatta" userId="fa57f52891cc4abc" providerId="LiveId" clId="{769615A4-C9E2-46D2-9733-032E2E15134C}" dt="2020-01-30T07:57:45.502" v="39719" actId="313"/>
        <pc:sldMkLst>
          <pc:docMk/>
          <pc:sldMk cId="1390832060" sldId="264"/>
        </pc:sldMkLst>
        <pc:spChg chg="del mod">
          <ac:chgData name="Michael Zanatta" userId="fa57f52891cc4abc" providerId="LiveId" clId="{769615A4-C9E2-46D2-9733-032E2E15134C}" dt="2020-01-13T05:24:16.451" v="4109" actId="478"/>
          <ac:spMkLst>
            <pc:docMk/>
            <pc:sldMk cId="1390832060" sldId="264"/>
            <ac:spMk id="2" creationId="{5F8EA037-5F41-44D8-8FB1-90575475C506}"/>
          </ac:spMkLst>
        </pc:spChg>
        <pc:spChg chg="del">
          <ac:chgData name="Michael Zanatta" userId="fa57f52891cc4abc" providerId="LiveId" clId="{769615A4-C9E2-46D2-9733-032E2E15134C}" dt="2020-01-13T05:19:19.053" v="4098"/>
          <ac:spMkLst>
            <pc:docMk/>
            <pc:sldMk cId="1390832060" sldId="264"/>
            <ac:spMk id="3" creationId="{E654FC76-A2C7-4EBA-9756-B3FD9BC70136}"/>
          </ac:spMkLst>
        </pc:spChg>
        <pc:spChg chg="add mod">
          <ac:chgData name="Michael Zanatta" userId="fa57f52891cc4abc" providerId="LiveId" clId="{769615A4-C9E2-46D2-9733-032E2E15134C}" dt="2020-01-18T08:09:35.633" v="7984" actId="207"/>
          <ac:spMkLst>
            <pc:docMk/>
            <pc:sldMk cId="1390832060" sldId="264"/>
            <ac:spMk id="7" creationId="{0706D88A-9744-4788-A3FF-F8C086D7ED1F}"/>
          </ac:spMkLst>
        </pc:spChg>
        <pc:spChg chg="add del mod">
          <ac:chgData name="Michael Zanatta" userId="fa57f52891cc4abc" providerId="LiveId" clId="{769615A4-C9E2-46D2-9733-032E2E15134C}" dt="2020-01-13T05:40:17.158" v="4922"/>
          <ac:spMkLst>
            <pc:docMk/>
            <pc:sldMk cId="1390832060" sldId="264"/>
            <ac:spMk id="7" creationId="{9EC91E2D-67C9-4112-880B-AF3B41154677}"/>
          </ac:spMkLst>
        </pc:spChg>
        <pc:spChg chg="add mod">
          <ac:chgData name="Michael Zanatta" userId="fa57f52891cc4abc" providerId="LiveId" clId="{769615A4-C9E2-46D2-9733-032E2E15134C}" dt="2020-01-18T08:09:41.169" v="7986" actId="207"/>
          <ac:spMkLst>
            <pc:docMk/>
            <pc:sldMk cId="1390832060" sldId="264"/>
            <ac:spMk id="8" creationId="{CA2E5210-B989-4536-A578-7F86C2459B25}"/>
          </ac:spMkLst>
        </pc:spChg>
        <pc:spChg chg="add mod">
          <ac:chgData name="Michael Zanatta" userId="fa57f52891cc4abc" providerId="LiveId" clId="{769615A4-C9E2-46D2-9733-032E2E15134C}" dt="2020-01-13T05:24:16.451" v="4109" actId="478"/>
          <ac:spMkLst>
            <pc:docMk/>
            <pc:sldMk cId="1390832060" sldId="264"/>
            <ac:spMk id="10" creationId="{46382E42-D0E2-4BF0-9770-20348F75D68A}"/>
          </ac:spMkLst>
        </pc:spChg>
        <pc:spChg chg="add del mod">
          <ac:chgData name="Michael Zanatta" userId="fa57f52891cc4abc" providerId="LiveId" clId="{769615A4-C9E2-46D2-9733-032E2E15134C}" dt="2020-01-13T05:24:38.100" v="4123" actId="478"/>
          <ac:spMkLst>
            <pc:docMk/>
            <pc:sldMk cId="1390832060" sldId="264"/>
            <ac:spMk id="11" creationId="{92E75239-F405-4B5A-884E-48419D164D0D}"/>
          </ac:spMkLst>
        </pc:spChg>
        <pc:spChg chg="add mod">
          <ac:chgData name="Michael Zanatta" userId="fa57f52891cc4abc" providerId="LiveId" clId="{769615A4-C9E2-46D2-9733-032E2E15134C}" dt="2020-01-13T05:25:04.670" v="4164" actId="122"/>
          <ac:spMkLst>
            <pc:docMk/>
            <pc:sldMk cId="1390832060" sldId="264"/>
            <ac:spMk id="12" creationId="{8DA0B68C-8A6C-4CA9-AD2A-0DC405C3E68C}"/>
          </ac:spMkLst>
        </pc:spChg>
        <pc:spChg chg="add mod">
          <ac:chgData name="Michael Zanatta" userId="fa57f52891cc4abc" providerId="LiveId" clId="{769615A4-C9E2-46D2-9733-032E2E15134C}" dt="2020-01-13T05:50:59.719" v="5258" actId="6549"/>
          <ac:spMkLst>
            <pc:docMk/>
            <pc:sldMk cId="1390832060" sldId="264"/>
            <ac:spMk id="13" creationId="{E2BA07FA-C1D7-4B74-8B24-85B7FB745BBA}"/>
          </ac:spMkLst>
        </pc:spChg>
        <pc:spChg chg="add del mod">
          <ac:chgData name="Michael Zanatta" userId="fa57f52891cc4abc" providerId="LiveId" clId="{769615A4-C9E2-46D2-9733-032E2E15134C}" dt="2020-01-13T05:28:19.481" v="4346" actId="20577"/>
          <ac:spMkLst>
            <pc:docMk/>
            <pc:sldMk cId="1390832060" sldId="264"/>
            <ac:spMk id="14" creationId="{8BC510ED-56DD-4682-88CE-46C9464F34C2}"/>
          </ac:spMkLst>
        </pc:spChg>
        <pc:spChg chg="add del mod">
          <ac:chgData name="Michael Zanatta" userId="fa57f52891cc4abc" providerId="LiveId" clId="{769615A4-C9E2-46D2-9733-032E2E15134C}" dt="2020-01-13T05:40:45.270" v="4927"/>
          <ac:spMkLst>
            <pc:docMk/>
            <pc:sldMk cId="1390832060" sldId="264"/>
            <ac:spMk id="18" creationId="{9448757A-DA4D-4529-8D7C-64B89AE0E0C8}"/>
          </ac:spMkLst>
        </pc:spChg>
        <pc:spChg chg="add del mod">
          <ac:chgData name="Michael Zanatta" userId="fa57f52891cc4abc" providerId="LiveId" clId="{769615A4-C9E2-46D2-9733-032E2E15134C}" dt="2020-01-13T05:44:37.380" v="5247"/>
          <ac:spMkLst>
            <pc:docMk/>
            <pc:sldMk cId="1390832060" sldId="264"/>
            <ac:spMk id="22" creationId="{3AF550D1-FB69-493D-896D-0D6EF27A1DB7}"/>
          </ac:spMkLst>
        </pc:spChg>
        <pc:picChg chg="add del mod">
          <ac:chgData name="Michael Zanatta" userId="fa57f52891cc4abc" providerId="LiveId" clId="{769615A4-C9E2-46D2-9733-032E2E15134C}" dt="2020-01-13T05:19:38.037" v="4105" actId="478"/>
          <ac:picMkLst>
            <pc:docMk/>
            <pc:sldMk cId="1390832060" sldId="264"/>
            <ac:picMk id="5" creationId="{5508027A-7586-40B0-B79C-014D08A78A3C}"/>
          </ac:picMkLst>
        </pc:picChg>
        <pc:picChg chg="add del mod">
          <ac:chgData name="Michael Zanatta" userId="fa57f52891cc4abc" providerId="LiveId" clId="{769615A4-C9E2-46D2-9733-032E2E15134C}" dt="2020-01-13T05:26:24.575" v="4283" actId="478"/>
          <ac:picMkLst>
            <pc:docMk/>
            <pc:sldMk cId="1390832060" sldId="264"/>
            <ac:picMk id="8" creationId="{C13A8F19-B7B3-487B-97DC-D8104499C2AC}"/>
          </ac:picMkLst>
        </pc:picChg>
        <pc:picChg chg="add del mod">
          <ac:chgData name="Michael Zanatta" userId="fa57f52891cc4abc" providerId="LiveId" clId="{769615A4-C9E2-46D2-9733-032E2E15134C}" dt="2020-01-13T05:40:44.927" v="4926" actId="478"/>
          <ac:picMkLst>
            <pc:docMk/>
            <pc:sldMk cId="1390832060" sldId="264"/>
            <ac:picMk id="16" creationId="{45B937D9-F571-4F31-BAB6-03F9C25AE3E2}"/>
          </ac:picMkLst>
        </pc:picChg>
        <pc:picChg chg="add del mod">
          <ac:chgData name="Michael Zanatta" userId="fa57f52891cc4abc" providerId="LiveId" clId="{769615A4-C9E2-46D2-9733-032E2E15134C}" dt="2020-01-13T05:44:36.932" v="5246" actId="478"/>
          <ac:picMkLst>
            <pc:docMk/>
            <pc:sldMk cId="1390832060" sldId="264"/>
            <ac:picMk id="20" creationId="{4029A9AA-F667-474B-BB2E-576653F7BB74}"/>
          </ac:picMkLst>
        </pc:picChg>
        <pc:picChg chg="add mod">
          <ac:chgData name="Michael Zanatta" userId="fa57f52891cc4abc" providerId="LiveId" clId="{769615A4-C9E2-46D2-9733-032E2E15134C}" dt="2020-01-13T05:44:45.422" v="5252" actId="1076"/>
          <ac:picMkLst>
            <pc:docMk/>
            <pc:sldMk cId="1390832060" sldId="264"/>
            <ac:picMk id="24" creationId="{CD3F0A1B-37BD-4D5E-9C15-74F49D1128B3}"/>
          </ac:picMkLst>
        </pc:picChg>
      </pc:sldChg>
      <pc:sldChg chg="addSp modSp add modNotesTx">
        <pc:chgData name="Michael Zanatta" userId="fa57f52891cc4abc" providerId="LiveId" clId="{769615A4-C9E2-46D2-9733-032E2E15134C}" dt="2020-01-27T06:21:59.217" v="31766" actId="20577"/>
        <pc:sldMkLst>
          <pc:docMk/>
          <pc:sldMk cId="1649204541" sldId="265"/>
        </pc:sldMkLst>
        <pc:spChg chg="mod">
          <ac:chgData name="Michael Zanatta" userId="fa57f52891cc4abc" providerId="LiveId" clId="{769615A4-C9E2-46D2-9733-032E2E15134C}" dt="2020-01-07T01:48:47.686" v="2223" actId="20577"/>
          <ac:spMkLst>
            <pc:docMk/>
            <pc:sldMk cId="1649204541" sldId="265"/>
            <ac:spMk id="2" creationId="{5F8EA037-5F41-44D8-8FB1-90575475C506}"/>
          </ac:spMkLst>
        </pc:spChg>
        <pc:spChg chg="mod">
          <ac:chgData name="Michael Zanatta" userId="fa57f52891cc4abc" providerId="LiveId" clId="{769615A4-C9E2-46D2-9733-032E2E15134C}" dt="2020-01-18T10:43:25.205" v="8034" actId="6549"/>
          <ac:spMkLst>
            <pc:docMk/>
            <pc:sldMk cId="1649204541" sldId="265"/>
            <ac:spMk id="3" creationId="{E654FC76-A2C7-4EBA-9756-B3FD9BC70136}"/>
          </ac:spMkLst>
        </pc:spChg>
        <pc:spChg chg="add">
          <ac:chgData name="Michael Zanatta" userId="fa57f52891cc4abc" providerId="LiveId" clId="{769615A4-C9E2-46D2-9733-032E2E15134C}" dt="2020-01-26T04:47:30.030" v="19488"/>
          <ac:spMkLst>
            <pc:docMk/>
            <pc:sldMk cId="1649204541" sldId="265"/>
            <ac:spMk id="4" creationId="{80E178FB-F5AC-4551-AB9F-6FFB790D19B6}"/>
          </ac:spMkLst>
        </pc:spChg>
        <pc:spChg chg="add">
          <ac:chgData name="Michael Zanatta" userId="fa57f52891cc4abc" providerId="LiveId" clId="{769615A4-C9E2-46D2-9733-032E2E15134C}" dt="2020-01-26T05:11:21.463" v="21974"/>
          <ac:spMkLst>
            <pc:docMk/>
            <pc:sldMk cId="1649204541" sldId="265"/>
            <ac:spMk id="5" creationId="{010C3E15-4C84-45F1-AE60-7F651255495F}"/>
          </ac:spMkLst>
        </pc:spChg>
      </pc:sldChg>
      <pc:sldChg chg="addSp delSp modSp add del mod ord setBg setClrOvrMap delDesignElem modNotesTx">
        <pc:chgData name="Michael Zanatta" userId="fa57f52891cc4abc" providerId="LiveId" clId="{769615A4-C9E2-46D2-9733-032E2E15134C}" dt="2020-01-18T10:31:02.413" v="8017" actId="2696"/>
        <pc:sldMkLst>
          <pc:docMk/>
          <pc:sldMk cId="2292219394" sldId="266"/>
        </pc:sldMkLst>
        <pc:spChg chg="mod">
          <ac:chgData name="Michael Zanatta" userId="fa57f52891cc4abc" providerId="LiveId" clId="{769615A4-C9E2-46D2-9733-032E2E15134C}" dt="2020-01-06T21:43:37.591" v="451" actId="26606"/>
          <ac:spMkLst>
            <pc:docMk/>
            <pc:sldMk cId="2292219394" sldId="266"/>
            <ac:spMk id="2" creationId="{0C6D0FB3-333C-4683-A953-C628C5518A13}"/>
          </ac:spMkLst>
        </pc:spChg>
        <pc:spChg chg="mod ord">
          <ac:chgData name="Michael Zanatta" userId="fa57f52891cc4abc" providerId="LiveId" clId="{769615A4-C9E2-46D2-9733-032E2E15134C}" dt="2020-01-06T21:58:26.252" v="1418" actId="20577"/>
          <ac:spMkLst>
            <pc:docMk/>
            <pc:sldMk cId="2292219394" sldId="266"/>
            <ac:spMk id="22" creationId="{C9708E13-08F0-4D6D-AE4B-C2BE0EF6826C}"/>
          </ac:spMkLst>
        </pc:spChg>
        <pc:spChg chg="add">
          <ac:chgData name="Michael Zanatta" userId="fa57f52891cc4abc" providerId="LiveId" clId="{769615A4-C9E2-46D2-9733-032E2E15134C}" dt="2020-01-06T21:43:37.591" v="451" actId="26606"/>
          <ac:spMkLst>
            <pc:docMk/>
            <pc:sldMk cId="2292219394" sldId="266"/>
            <ac:spMk id="27" creationId="{A3BAF07C-C39E-42EB-BB22-8D46691D9735}"/>
          </ac:spMkLst>
        </pc:spChg>
        <pc:spChg chg="del">
          <ac:chgData name="Michael Zanatta" userId="fa57f52891cc4abc" providerId="LiveId" clId="{769615A4-C9E2-46D2-9733-032E2E15134C}" dt="2020-01-06T21:42:51.558" v="434"/>
          <ac:spMkLst>
            <pc:docMk/>
            <pc:sldMk cId="2292219394" sldId="266"/>
            <ac:spMk id="58" creationId="{A3BAF07C-C39E-42EB-BB22-8D46691D9735}"/>
          </ac:spMkLst>
        </pc:spChg>
        <pc:grpChg chg="add">
          <ac:chgData name="Michael Zanatta" userId="fa57f52891cc4abc" providerId="LiveId" clId="{769615A4-C9E2-46D2-9733-032E2E15134C}" dt="2020-01-06T21:43:37.591" v="451" actId="26606"/>
          <ac:grpSpMkLst>
            <pc:docMk/>
            <pc:sldMk cId="2292219394" sldId="266"/>
            <ac:grpSpMk id="29" creationId="{D8E9CF54-0466-4261-9E62-0249E60E1886}"/>
          </ac:grpSpMkLst>
        </pc:grpChg>
        <pc:grpChg chg="del">
          <ac:chgData name="Michael Zanatta" userId="fa57f52891cc4abc" providerId="LiveId" clId="{769615A4-C9E2-46D2-9733-032E2E15134C}" dt="2020-01-06T21:42:51.558" v="434"/>
          <ac:grpSpMkLst>
            <pc:docMk/>
            <pc:sldMk cId="2292219394" sldId="266"/>
            <ac:grpSpMk id="59" creationId="{D8E9CF54-0466-4261-9E62-0249E60E1886}"/>
          </ac:grpSpMkLst>
        </pc:grpChg>
        <pc:picChg chg="add del mod">
          <ac:chgData name="Michael Zanatta" userId="fa57f52891cc4abc" providerId="LiveId" clId="{769615A4-C9E2-46D2-9733-032E2E15134C}" dt="2020-01-06T22:44:57.594" v="2130" actId="478"/>
          <ac:picMkLst>
            <pc:docMk/>
            <pc:sldMk cId="2292219394" sldId="266"/>
            <ac:picMk id="4" creationId="{851285FF-2D9F-418E-A18D-9682BE6C4545}"/>
          </ac:picMkLst>
        </pc:picChg>
        <pc:picChg chg="add del mod">
          <ac:chgData name="Michael Zanatta" userId="fa57f52891cc4abc" providerId="LiveId" clId="{769615A4-C9E2-46D2-9733-032E2E15134C}" dt="2020-01-06T21:47:35.027" v="686"/>
          <ac:picMkLst>
            <pc:docMk/>
            <pc:sldMk cId="2292219394" sldId="266"/>
            <ac:picMk id="6" creationId="{B7E3AB5E-4D41-43AB-9977-BFD1337181F1}"/>
          </ac:picMkLst>
        </pc:picChg>
        <pc:picChg chg="add del">
          <ac:chgData name="Michael Zanatta" userId="fa57f52891cc4abc" providerId="LiveId" clId="{769615A4-C9E2-46D2-9733-032E2E15134C}" dt="2020-01-06T21:43:31.195" v="447" actId="478"/>
          <ac:picMkLst>
            <pc:docMk/>
            <pc:sldMk cId="2292219394" sldId="266"/>
            <ac:picMk id="9" creationId="{22CCEB79-3D80-48BC-B37B-13BFDE50D146}"/>
          </ac:picMkLst>
        </pc:picChg>
      </pc:sldChg>
      <pc:sldChg chg="addSp delSp modSp add del mod ord setBg setClrOvrMap delDesignElem modNotesTx">
        <pc:chgData name="Michael Zanatta" userId="fa57f52891cc4abc" providerId="LiveId" clId="{769615A4-C9E2-46D2-9733-032E2E15134C}" dt="2020-01-19T10:57:06.866" v="13596" actId="2696"/>
        <pc:sldMkLst>
          <pc:docMk/>
          <pc:sldMk cId="4020157406" sldId="267"/>
        </pc:sldMkLst>
        <pc:spChg chg="mod">
          <ac:chgData name="Michael Zanatta" userId="fa57f52891cc4abc" providerId="LiveId" clId="{769615A4-C9E2-46D2-9733-032E2E15134C}" dt="2020-01-06T21:49:58.863" v="837" actId="26606"/>
          <ac:spMkLst>
            <pc:docMk/>
            <pc:sldMk cId="4020157406" sldId="267"/>
            <ac:spMk id="2" creationId="{0C6D0FB3-333C-4683-A953-C628C5518A13}"/>
          </ac:spMkLst>
        </pc:spChg>
        <pc:spChg chg="mod ord">
          <ac:chgData name="Michael Zanatta" userId="fa57f52891cc4abc" providerId="LiveId" clId="{769615A4-C9E2-46D2-9733-032E2E15134C}" dt="2020-01-13T05:58:26.099" v="6520" actId="20577"/>
          <ac:spMkLst>
            <pc:docMk/>
            <pc:sldMk cId="4020157406" sldId="267"/>
            <ac:spMk id="22" creationId="{C9708E13-08F0-4D6D-AE4B-C2BE0EF6826C}"/>
          </ac:spMkLst>
        </pc:spChg>
        <pc:spChg chg="add del">
          <ac:chgData name="Michael Zanatta" userId="fa57f52891cc4abc" providerId="LiveId" clId="{769615A4-C9E2-46D2-9733-032E2E15134C}" dt="2020-01-06T21:49:58.863" v="837" actId="26606"/>
          <ac:spMkLst>
            <pc:docMk/>
            <pc:sldMk cId="4020157406" sldId="267"/>
            <ac:spMk id="24" creationId="{A3BAF07C-C39E-42EB-BB22-8D46691D9735}"/>
          </ac:spMkLst>
        </pc:spChg>
        <pc:spChg chg="del">
          <ac:chgData name="Michael Zanatta" userId="fa57f52891cc4abc" providerId="LiveId" clId="{769615A4-C9E2-46D2-9733-032E2E15134C}" dt="2020-01-06T21:47:39.439" v="688"/>
          <ac:spMkLst>
            <pc:docMk/>
            <pc:sldMk cId="4020157406" sldId="267"/>
            <ac:spMk id="27" creationId="{A3BAF07C-C39E-42EB-BB22-8D46691D9735}"/>
          </ac:spMkLst>
        </pc:spChg>
        <pc:spChg chg="add del">
          <ac:chgData name="Michael Zanatta" userId="fa57f52891cc4abc" providerId="LiveId" clId="{769615A4-C9E2-46D2-9733-032E2E15134C}" dt="2020-01-06T21:51:44.748" v="933" actId="26606"/>
          <ac:spMkLst>
            <pc:docMk/>
            <pc:sldMk cId="4020157406" sldId="267"/>
            <ac:spMk id="53" creationId="{A3BAF07C-C39E-42EB-BB22-8D46691D9735}"/>
          </ac:spMkLst>
        </pc:spChg>
        <pc:spChg chg="add">
          <ac:chgData name="Michael Zanatta" userId="fa57f52891cc4abc" providerId="LiveId" clId="{769615A4-C9E2-46D2-9733-032E2E15134C}" dt="2020-01-06T21:51:44.748" v="933" actId="26606"/>
          <ac:spMkLst>
            <pc:docMk/>
            <pc:sldMk cId="4020157406" sldId="267"/>
            <ac:spMk id="76" creationId="{A3BAF07C-C39E-42EB-BB22-8D46691D9735}"/>
          </ac:spMkLst>
        </pc:spChg>
        <pc:spChg chg="add del">
          <ac:chgData name="Michael Zanatta" userId="fa57f52891cc4abc" providerId="LiveId" clId="{769615A4-C9E2-46D2-9733-032E2E15134C}" dt="2020-01-06T21:51:03.512" v="928" actId="26606"/>
          <ac:spMkLst>
            <pc:docMk/>
            <pc:sldMk cId="4020157406" sldId="267"/>
            <ac:spMk id="79" creationId="{A3BAF07C-C39E-42EB-BB22-8D46691D9735}"/>
          </ac:spMkLst>
        </pc:spChg>
        <pc:grpChg chg="add del">
          <ac:chgData name="Michael Zanatta" userId="fa57f52891cc4abc" providerId="LiveId" clId="{769615A4-C9E2-46D2-9733-032E2E15134C}" dt="2020-01-06T21:49:58.863" v="837" actId="26606"/>
          <ac:grpSpMkLst>
            <pc:docMk/>
            <pc:sldMk cId="4020157406" sldId="267"/>
            <ac:grpSpMk id="25" creationId="{D8E9CF54-0466-4261-9E62-0249E60E1886}"/>
          </ac:grpSpMkLst>
        </pc:grpChg>
        <pc:grpChg chg="del">
          <ac:chgData name="Michael Zanatta" userId="fa57f52891cc4abc" providerId="LiveId" clId="{769615A4-C9E2-46D2-9733-032E2E15134C}" dt="2020-01-06T21:47:39.439" v="688"/>
          <ac:grpSpMkLst>
            <pc:docMk/>
            <pc:sldMk cId="4020157406" sldId="267"/>
            <ac:grpSpMk id="29" creationId="{D8E9CF54-0466-4261-9E62-0249E60E1886}"/>
          </ac:grpSpMkLst>
        </pc:grpChg>
        <pc:grpChg chg="add del">
          <ac:chgData name="Michael Zanatta" userId="fa57f52891cc4abc" providerId="LiveId" clId="{769615A4-C9E2-46D2-9733-032E2E15134C}" dt="2020-01-06T21:51:44.748" v="933" actId="26606"/>
          <ac:grpSpMkLst>
            <pc:docMk/>
            <pc:sldMk cId="4020157406" sldId="267"/>
            <ac:grpSpMk id="55" creationId="{D8E9CF54-0466-4261-9E62-0249E60E1886}"/>
          </ac:grpSpMkLst>
        </pc:grpChg>
        <pc:grpChg chg="add">
          <ac:chgData name="Michael Zanatta" userId="fa57f52891cc4abc" providerId="LiveId" clId="{769615A4-C9E2-46D2-9733-032E2E15134C}" dt="2020-01-06T21:51:44.748" v="933" actId="26606"/>
          <ac:grpSpMkLst>
            <pc:docMk/>
            <pc:sldMk cId="4020157406" sldId="267"/>
            <ac:grpSpMk id="77" creationId="{D8E9CF54-0466-4261-9E62-0249E60E1886}"/>
          </ac:grpSpMkLst>
        </pc:grpChg>
        <pc:grpChg chg="add del">
          <ac:chgData name="Michael Zanatta" userId="fa57f52891cc4abc" providerId="LiveId" clId="{769615A4-C9E2-46D2-9733-032E2E15134C}" dt="2020-01-06T21:51:03.512" v="928" actId="26606"/>
          <ac:grpSpMkLst>
            <pc:docMk/>
            <pc:sldMk cId="4020157406" sldId="267"/>
            <ac:grpSpMk id="81" creationId="{D8E9CF54-0466-4261-9E62-0249E60E1886}"/>
          </ac:grpSpMkLst>
        </pc:grpChg>
        <pc:picChg chg="del mod">
          <ac:chgData name="Michael Zanatta" userId="fa57f52891cc4abc" providerId="LiveId" clId="{769615A4-C9E2-46D2-9733-032E2E15134C}" dt="2020-01-06T21:49:54.976" v="833" actId="478"/>
          <ac:picMkLst>
            <pc:docMk/>
            <pc:sldMk cId="4020157406" sldId="267"/>
            <ac:picMk id="4" creationId="{851285FF-2D9F-418E-A18D-9682BE6C4545}"/>
          </ac:picMkLst>
        </pc:picChg>
        <pc:picChg chg="add del mod">
          <ac:chgData name="Michael Zanatta" userId="fa57f52891cc4abc" providerId="LiveId" clId="{769615A4-C9E2-46D2-9733-032E2E15134C}" dt="2020-01-06T21:50:42.961" v="920" actId="478"/>
          <ac:picMkLst>
            <pc:docMk/>
            <pc:sldMk cId="4020157406" sldId="267"/>
            <ac:picMk id="5" creationId="{C2E71E1A-9FFE-4C70-BFA9-497D51EFDC1A}"/>
          </ac:picMkLst>
        </pc:picChg>
        <pc:picChg chg="add del mod">
          <ac:chgData name="Michael Zanatta" userId="fa57f52891cc4abc" providerId="LiveId" clId="{769615A4-C9E2-46D2-9733-032E2E15134C}" dt="2020-01-06T21:51:24.037" v="931"/>
          <ac:picMkLst>
            <pc:docMk/>
            <pc:sldMk cId="4020157406" sldId="267"/>
            <ac:picMk id="7" creationId="{69B9F937-1AFA-4196-8B6A-6A026CC63B70}"/>
          </ac:picMkLst>
        </pc:picChg>
        <pc:picChg chg="add del mod">
          <ac:chgData name="Michael Zanatta" userId="fa57f52891cc4abc" providerId="LiveId" clId="{769615A4-C9E2-46D2-9733-032E2E15134C}" dt="2020-01-06T22:44:55.518" v="2129" actId="478"/>
          <ac:picMkLst>
            <pc:docMk/>
            <pc:sldMk cId="4020157406" sldId="267"/>
            <ac:picMk id="8" creationId="{BB2D3892-1F19-4D0E-AC97-1A2749AE4329}"/>
          </ac:picMkLst>
        </pc:picChg>
      </pc:sldChg>
      <pc:sldChg chg="addSp delSp modSp add del mod ord setBg setClrOvrMap delDesignElem modNotesTx">
        <pc:chgData name="Michael Zanatta" userId="fa57f52891cc4abc" providerId="LiveId" clId="{769615A4-C9E2-46D2-9733-032E2E15134C}" dt="2020-01-19T11:28:41.349" v="13795" actId="2696"/>
        <pc:sldMkLst>
          <pc:docMk/>
          <pc:sldMk cId="3632358932" sldId="268"/>
        </pc:sldMkLst>
        <pc:spChg chg="mod">
          <ac:chgData name="Michael Zanatta" userId="fa57f52891cc4abc" providerId="LiveId" clId="{769615A4-C9E2-46D2-9733-032E2E15134C}" dt="2020-01-06T21:55:35.654" v="1181" actId="20577"/>
          <ac:spMkLst>
            <pc:docMk/>
            <pc:sldMk cId="3632358932" sldId="268"/>
            <ac:spMk id="2" creationId="{0C6D0FB3-333C-4683-A953-C628C5518A13}"/>
          </ac:spMkLst>
        </pc:spChg>
        <pc:spChg chg="mod ord">
          <ac:chgData name="Michael Zanatta" userId="fa57f52891cc4abc" providerId="LiveId" clId="{769615A4-C9E2-46D2-9733-032E2E15134C}" dt="2020-01-06T21:57:32.293" v="1400" actId="313"/>
          <ac:spMkLst>
            <pc:docMk/>
            <pc:sldMk cId="3632358932" sldId="268"/>
            <ac:spMk id="22" creationId="{C9708E13-08F0-4D6D-AE4B-C2BE0EF6826C}"/>
          </ac:spMkLst>
        </pc:spChg>
        <pc:spChg chg="add">
          <ac:chgData name="Michael Zanatta" userId="fa57f52891cc4abc" providerId="LiveId" clId="{769615A4-C9E2-46D2-9733-032E2E15134C}" dt="2020-01-06T21:55:42.771" v="1186" actId="26606"/>
          <ac:spMkLst>
            <pc:docMk/>
            <pc:sldMk cId="3632358932" sldId="268"/>
            <ac:spMk id="27" creationId="{A3BAF07C-C39E-42EB-BB22-8D46691D9735}"/>
          </ac:spMkLst>
        </pc:spChg>
        <pc:spChg chg="del">
          <ac:chgData name="Michael Zanatta" userId="fa57f52891cc4abc" providerId="LiveId" clId="{769615A4-C9E2-46D2-9733-032E2E15134C}" dt="2020-01-06T21:54:03.193" v="1163"/>
          <ac:spMkLst>
            <pc:docMk/>
            <pc:sldMk cId="3632358932" sldId="268"/>
            <ac:spMk id="76" creationId="{A3BAF07C-C39E-42EB-BB22-8D46691D9735}"/>
          </ac:spMkLst>
        </pc:spChg>
        <pc:grpChg chg="add">
          <ac:chgData name="Michael Zanatta" userId="fa57f52891cc4abc" providerId="LiveId" clId="{769615A4-C9E2-46D2-9733-032E2E15134C}" dt="2020-01-06T21:55:42.771" v="1186" actId="26606"/>
          <ac:grpSpMkLst>
            <pc:docMk/>
            <pc:sldMk cId="3632358932" sldId="268"/>
            <ac:grpSpMk id="29" creationId="{D8E9CF54-0466-4261-9E62-0249E60E1886}"/>
          </ac:grpSpMkLst>
        </pc:grpChg>
        <pc:grpChg chg="del">
          <ac:chgData name="Michael Zanatta" userId="fa57f52891cc4abc" providerId="LiveId" clId="{769615A4-C9E2-46D2-9733-032E2E15134C}" dt="2020-01-06T21:54:03.193" v="1163"/>
          <ac:grpSpMkLst>
            <pc:docMk/>
            <pc:sldMk cId="3632358932" sldId="268"/>
            <ac:grpSpMk id="77" creationId="{D8E9CF54-0466-4261-9E62-0249E60E1886}"/>
          </ac:grpSpMkLst>
        </pc:grpChg>
        <pc:picChg chg="add del mod">
          <ac:chgData name="Michael Zanatta" userId="fa57f52891cc4abc" providerId="LiveId" clId="{769615A4-C9E2-46D2-9733-032E2E15134C}" dt="2020-01-06T22:44:53.076" v="2128" actId="478"/>
          <ac:picMkLst>
            <pc:docMk/>
            <pc:sldMk cId="3632358932" sldId="268"/>
            <ac:picMk id="4" creationId="{9B90975F-749A-49F6-9916-51DF482AF658}"/>
          </ac:picMkLst>
        </pc:picChg>
        <pc:picChg chg="del">
          <ac:chgData name="Michael Zanatta" userId="fa57f52891cc4abc" providerId="LiveId" clId="{769615A4-C9E2-46D2-9733-032E2E15134C}" dt="2020-01-06T21:55:38.397" v="1182" actId="478"/>
          <ac:picMkLst>
            <pc:docMk/>
            <pc:sldMk cId="3632358932" sldId="268"/>
            <ac:picMk id="8" creationId="{BB2D3892-1F19-4D0E-AC97-1A2749AE4329}"/>
          </ac:picMkLst>
        </pc:picChg>
      </pc:sldChg>
      <pc:sldChg chg="addSp delSp modSp add del mod ord setBg setClrOvrMap delDesignElem modNotesTx">
        <pc:chgData name="Michael Zanatta" userId="fa57f52891cc4abc" providerId="LiveId" clId="{769615A4-C9E2-46D2-9733-032E2E15134C}" dt="2020-01-20T06:36:02.521" v="14818" actId="2696"/>
        <pc:sldMkLst>
          <pc:docMk/>
          <pc:sldMk cId="1165054093" sldId="269"/>
        </pc:sldMkLst>
        <pc:spChg chg="mod">
          <ac:chgData name="Michael Zanatta" userId="fa57f52891cc4abc" providerId="LiveId" clId="{769615A4-C9E2-46D2-9733-032E2E15134C}" dt="2020-01-06T22:00:05.057" v="1423" actId="20577"/>
          <ac:spMkLst>
            <pc:docMk/>
            <pc:sldMk cId="1165054093" sldId="269"/>
            <ac:spMk id="2" creationId="{0C6D0FB3-333C-4683-A953-C628C5518A13}"/>
          </ac:spMkLst>
        </pc:spChg>
        <pc:spChg chg="mod ord">
          <ac:chgData name="Michael Zanatta" userId="fa57f52891cc4abc" providerId="LiveId" clId="{769615A4-C9E2-46D2-9733-032E2E15134C}" dt="2020-01-06T22:02:11.665" v="1557" actId="20577"/>
          <ac:spMkLst>
            <pc:docMk/>
            <pc:sldMk cId="1165054093" sldId="269"/>
            <ac:spMk id="22" creationId="{C9708E13-08F0-4D6D-AE4B-C2BE0EF6826C}"/>
          </ac:spMkLst>
        </pc:spChg>
        <pc:spChg chg="add">
          <ac:chgData name="Michael Zanatta" userId="fa57f52891cc4abc" providerId="LiveId" clId="{769615A4-C9E2-46D2-9733-032E2E15134C}" dt="2020-01-06T22:01:53.008" v="1482" actId="26606"/>
          <ac:spMkLst>
            <pc:docMk/>
            <pc:sldMk cId="1165054093" sldId="269"/>
            <ac:spMk id="24" creationId="{A3BAF07C-C39E-42EB-BB22-8D46691D9735}"/>
          </ac:spMkLst>
        </pc:spChg>
        <pc:spChg chg="del">
          <ac:chgData name="Michael Zanatta" userId="fa57f52891cc4abc" providerId="LiveId" clId="{769615A4-C9E2-46D2-9733-032E2E15134C}" dt="2020-01-06T21:59:58.335" v="1420"/>
          <ac:spMkLst>
            <pc:docMk/>
            <pc:sldMk cId="1165054093" sldId="269"/>
            <ac:spMk id="27" creationId="{A3BAF07C-C39E-42EB-BB22-8D46691D9735}"/>
          </ac:spMkLst>
        </pc:spChg>
        <pc:grpChg chg="add">
          <ac:chgData name="Michael Zanatta" userId="fa57f52891cc4abc" providerId="LiveId" clId="{769615A4-C9E2-46D2-9733-032E2E15134C}" dt="2020-01-06T22:01:53.008" v="1482" actId="26606"/>
          <ac:grpSpMkLst>
            <pc:docMk/>
            <pc:sldMk cId="1165054093" sldId="269"/>
            <ac:grpSpMk id="25" creationId="{D8E9CF54-0466-4261-9E62-0249E60E1886}"/>
          </ac:grpSpMkLst>
        </pc:grpChg>
        <pc:grpChg chg="del">
          <ac:chgData name="Michael Zanatta" userId="fa57f52891cc4abc" providerId="LiveId" clId="{769615A4-C9E2-46D2-9733-032E2E15134C}" dt="2020-01-06T21:59:58.335" v="1420"/>
          <ac:grpSpMkLst>
            <pc:docMk/>
            <pc:sldMk cId="1165054093" sldId="269"/>
            <ac:grpSpMk id="29" creationId="{D8E9CF54-0466-4261-9E62-0249E60E1886}"/>
          </ac:grpSpMkLst>
        </pc:grpChg>
        <pc:picChg chg="del">
          <ac:chgData name="Michael Zanatta" userId="fa57f52891cc4abc" providerId="LiveId" clId="{769615A4-C9E2-46D2-9733-032E2E15134C}" dt="2020-01-06T22:01:50.634" v="1481" actId="478"/>
          <ac:picMkLst>
            <pc:docMk/>
            <pc:sldMk cId="1165054093" sldId="269"/>
            <ac:picMk id="4" creationId="{9B90975F-749A-49F6-9916-51DF482AF658}"/>
          </ac:picMkLst>
        </pc:picChg>
        <pc:picChg chg="add del mod">
          <ac:chgData name="Michael Zanatta" userId="fa57f52891cc4abc" providerId="LiveId" clId="{769615A4-C9E2-46D2-9733-032E2E15134C}" dt="2020-01-06T22:45:03.984" v="2133" actId="478"/>
          <ac:picMkLst>
            <pc:docMk/>
            <pc:sldMk cId="1165054093" sldId="269"/>
            <ac:picMk id="5" creationId="{E3DF76A9-839D-4D72-B230-6134FB332618}"/>
          </ac:picMkLst>
        </pc:picChg>
      </pc:sldChg>
      <pc:sldChg chg="addSp delSp modSp add del mod ord setBg setClrOvrMap delDesignElem modNotesTx">
        <pc:chgData name="Michael Zanatta" userId="fa57f52891cc4abc" providerId="LiveId" clId="{769615A4-C9E2-46D2-9733-032E2E15134C}" dt="2020-01-20T06:22:43.674" v="14125" actId="2696"/>
        <pc:sldMkLst>
          <pc:docMk/>
          <pc:sldMk cId="182527522" sldId="270"/>
        </pc:sldMkLst>
        <pc:spChg chg="mod">
          <ac:chgData name="Michael Zanatta" userId="fa57f52891cc4abc" providerId="LiveId" clId="{769615A4-C9E2-46D2-9733-032E2E15134C}" dt="2020-01-06T22:02:35.495" v="1591" actId="20577"/>
          <ac:spMkLst>
            <pc:docMk/>
            <pc:sldMk cId="182527522" sldId="270"/>
            <ac:spMk id="2" creationId="{0C6D0FB3-333C-4683-A953-C628C5518A13}"/>
          </ac:spMkLst>
        </pc:spChg>
        <pc:spChg chg="mod ord">
          <ac:chgData name="Michael Zanatta" userId="fa57f52891cc4abc" providerId="LiveId" clId="{769615A4-C9E2-46D2-9733-032E2E15134C}" dt="2020-01-06T22:26:19.008" v="1761" actId="20577"/>
          <ac:spMkLst>
            <pc:docMk/>
            <pc:sldMk cId="182527522" sldId="270"/>
            <ac:spMk id="22" creationId="{C9708E13-08F0-4D6D-AE4B-C2BE0EF6826C}"/>
          </ac:spMkLst>
        </pc:spChg>
        <pc:spChg chg="del">
          <ac:chgData name="Michael Zanatta" userId="fa57f52891cc4abc" providerId="LiveId" clId="{769615A4-C9E2-46D2-9733-032E2E15134C}" dt="2020-01-06T22:02:22.245" v="1559"/>
          <ac:spMkLst>
            <pc:docMk/>
            <pc:sldMk cId="182527522" sldId="270"/>
            <ac:spMk id="24" creationId="{A3BAF07C-C39E-42EB-BB22-8D46691D9735}"/>
          </ac:spMkLst>
        </pc:spChg>
        <pc:spChg chg="add">
          <ac:chgData name="Michael Zanatta" userId="fa57f52891cc4abc" providerId="LiveId" clId="{769615A4-C9E2-46D2-9733-032E2E15134C}" dt="2020-01-06T22:08:00.761" v="1594" actId="26606"/>
          <ac:spMkLst>
            <pc:docMk/>
            <pc:sldMk cId="182527522" sldId="270"/>
            <ac:spMk id="27" creationId="{A3BAF07C-C39E-42EB-BB22-8D46691D9735}"/>
          </ac:spMkLst>
        </pc:spChg>
        <pc:grpChg chg="del">
          <ac:chgData name="Michael Zanatta" userId="fa57f52891cc4abc" providerId="LiveId" clId="{769615A4-C9E2-46D2-9733-032E2E15134C}" dt="2020-01-06T22:02:22.245" v="1559"/>
          <ac:grpSpMkLst>
            <pc:docMk/>
            <pc:sldMk cId="182527522" sldId="270"/>
            <ac:grpSpMk id="25" creationId="{D8E9CF54-0466-4261-9E62-0249E60E1886}"/>
          </ac:grpSpMkLst>
        </pc:grpChg>
        <pc:grpChg chg="add">
          <ac:chgData name="Michael Zanatta" userId="fa57f52891cc4abc" providerId="LiveId" clId="{769615A4-C9E2-46D2-9733-032E2E15134C}" dt="2020-01-06T22:08:00.761" v="1594" actId="26606"/>
          <ac:grpSpMkLst>
            <pc:docMk/>
            <pc:sldMk cId="182527522" sldId="270"/>
            <ac:grpSpMk id="29" creationId="{D8E9CF54-0466-4261-9E62-0249E60E1886}"/>
          </ac:grpSpMkLst>
        </pc:grpChg>
        <pc:picChg chg="add del mod">
          <ac:chgData name="Michael Zanatta" userId="fa57f52891cc4abc" providerId="LiveId" clId="{769615A4-C9E2-46D2-9733-032E2E15134C}" dt="2020-01-06T22:45:01.873" v="2132" actId="478"/>
          <ac:picMkLst>
            <pc:docMk/>
            <pc:sldMk cId="182527522" sldId="270"/>
            <ac:picMk id="4" creationId="{D78F0F60-CEB8-4F75-BC14-3F91EAC49AB4}"/>
          </ac:picMkLst>
        </pc:picChg>
        <pc:picChg chg="del">
          <ac:chgData name="Michael Zanatta" userId="fa57f52891cc4abc" providerId="LiveId" clId="{769615A4-C9E2-46D2-9733-032E2E15134C}" dt="2020-01-06T22:07:56.897" v="1592" actId="478"/>
          <ac:picMkLst>
            <pc:docMk/>
            <pc:sldMk cId="182527522" sldId="270"/>
            <ac:picMk id="5" creationId="{E3DF76A9-839D-4D72-B230-6134FB332618}"/>
          </ac:picMkLst>
        </pc:picChg>
      </pc:sldChg>
      <pc:sldChg chg="addSp modSp add ord modNotesTx">
        <pc:chgData name="Michael Zanatta" userId="fa57f52891cc4abc" providerId="LiveId" clId="{769615A4-C9E2-46D2-9733-032E2E15134C}" dt="2020-01-30T08:02:10.378" v="39934" actId="6549"/>
        <pc:sldMkLst>
          <pc:docMk/>
          <pc:sldMk cId="3980407342" sldId="271"/>
        </pc:sldMkLst>
        <pc:spChg chg="mod">
          <ac:chgData name="Michael Zanatta" userId="fa57f52891cc4abc" providerId="LiveId" clId="{769615A4-C9E2-46D2-9733-032E2E15134C}" dt="2020-01-22T05:58:49.829" v="15093" actId="313"/>
          <ac:spMkLst>
            <pc:docMk/>
            <pc:sldMk cId="3980407342" sldId="271"/>
            <ac:spMk id="2" creationId="{5F8EA037-5F41-44D8-8FB1-90575475C506}"/>
          </ac:spMkLst>
        </pc:spChg>
        <pc:spChg chg="mod">
          <ac:chgData name="Michael Zanatta" userId="fa57f52891cc4abc" providerId="LiveId" clId="{769615A4-C9E2-46D2-9733-032E2E15134C}" dt="2020-01-27T06:17:50.397" v="31578" actId="20577"/>
          <ac:spMkLst>
            <pc:docMk/>
            <pc:sldMk cId="3980407342" sldId="271"/>
            <ac:spMk id="3" creationId="{E654FC76-A2C7-4EBA-9756-B3FD9BC70136}"/>
          </ac:spMkLst>
        </pc:spChg>
        <pc:spChg chg="add">
          <ac:chgData name="Michael Zanatta" userId="fa57f52891cc4abc" providerId="LiveId" clId="{769615A4-C9E2-46D2-9733-032E2E15134C}" dt="2020-01-26T04:47:23.127" v="19484"/>
          <ac:spMkLst>
            <pc:docMk/>
            <pc:sldMk cId="3980407342" sldId="271"/>
            <ac:spMk id="4" creationId="{A735185A-6F18-49AE-903D-E38065C42AA8}"/>
          </ac:spMkLst>
        </pc:spChg>
        <pc:spChg chg="add">
          <ac:chgData name="Michael Zanatta" userId="fa57f52891cc4abc" providerId="LiveId" clId="{769615A4-C9E2-46D2-9733-032E2E15134C}" dt="2020-01-26T05:11:15.469" v="21970"/>
          <ac:spMkLst>
            <pc:docMk/>
            <pc:sldMk cId="3980407342" sldId="271"/>
            <ac:spMk id="5" creationId="{19AB8083-A3E3-4788-812C-1B157256B698}"/>
          </ac:spMkLst>
        </pc:spChg>
      </pc:sldChg>
      <pc:sldChg chg="addSp modSp add modNotesTx">
        <pc:chgData name="Michael Zanatta" userId="fa57f52891cc4abc" providerId="LiveId" clId="{769615A4-C9E2-46D2-9733-032E2E15134C}" dt="2020-01-27T09:41:18.322" v="36890" actId="12"/>
        <pc:sldMkLst>
          <pc:docMk/>
          <pc:sldMk cId="2815388553" sldId="272"/>
        </pc:sldMkLst>
        <pc:spChg chg="mod">
          <ac:chgData name="Michael Zanatta" userId="fa57f52891cc4abc" providerId="LiveId" clId="{769615A4-C9E2-46D2-9733-032E2E15134C}" dt="2020-01-27T06:09:04.361" v="31265" actId="20577"/>
          <ac:spMkLst>
            <pc:docMk/>
            <pc:sldMk cId="2815388553" sldId="272"/>
            <ac:spMk id="2" creationId="{5F8EA037-5F41-44D8-8FB1-90575475C506}"/>
          </ac:spMkLst>
        </pc:spChg>
        <pc:spChg chg="mod">
          <ac:chgData name="Michael Zanatta" userId="fa57f52891cc4abc" providerId="LiveId" clId="{769615A4-C9E2-46D2-9733-032E2E15134C}" dt="2020-01-27T09:41:18.322" v="36890" actId="12"/>
          <ac:spMkLst>
            <pc:docMk/>
            <pc:sldMk cId="2815388553" sldId="272"/>
            <ac:spMk id="3" creationId="{E654FC76-A2C7-4EBA-9756-B3FD9BC70136}"/>
          </ac:spMkLst>
        </pc:spChg>
        <pc:spChg chg="add">
          <ac:chgData name="Michael Zanatta" userId="fa57f52891cc4abc" providerId="LiveId" clId="{769615A4-C9E2-46D2-9733-032E2E15134C}" dt="2020-01-26T04:47:27.095" v="19486"/>
          <ac:spMkLst>
            <pc:docMk/>
            <pc:sldMk cId="2815388553" sldId="272"/>
            <ac:spMk id="4" creationId="{9E28BE92-B8FA-43F3-A42D-11CB598DE856}"/>
          </ac:spMkLst>
        </pc:spChg>
        <pc:spChg chg="add">
          <ac:chgData name="Michael Zanatta" userId="fa57f52891cc4abc" providerId="LiveId" clId="{769615A4-C9E2-46D2-9733-032E2E15134C}" dt="2020-01-26T05:11:18.518" v="21972"/>
          <ac:spMkLst>
            <pc:docMk/>
            <pc:sldMk cId="2815388553" sldId="272"/>
            <ac:spMk id="5" creationId="{24FF0E42-1C56-4035-A38D-22988F581436}"/>
          </ac:spMkLst>
        </pc:spChg>
      </pc:sldChg>
      <pc:sldChg chg="addSp modSp add modNotesTx">
        <pc:chgData name="Michael Zanatta" userId="fa57f52891cc4abc" providerId="LiveId" clId="{769615A4-C9E2-46D2-9733-032E2E15134C}" dt="2020-01-27T09:40:48.459" v="36830"/>
        <pc:sldMkLst>
          <pc:docMk/>
          <pc:sldMk cId="587469874" sldId="273"/>
        </pc:sldMkLst>
        <pc:spChg chg="mod">
          <ac:chgData name="Michael Zanatta" userId="fa57f52891cc4abc" providerId="LiveId" clId="{769615A4-C9E2-46D2-9733-032E2E15134C}" dt="2020-01-27T06:09:13.640" v="31271" actId="20577"/>
          <ac:spMkLst>
            <pc:docMk/>
            <pc:sldMk cId="587469874" sldId="273"/>
            <ac:spMk id="2" creationId="{5F8EA037-5F41-44D8-8FB1-90575475C506}"/>
          </ac:spMkLst>
        </pc:spChg>
        <pc:spChg chg="mod">
          <ac:chgData name="Michael Zanatta" userId="fa57f52891cc4abc" providerId="LiveId" clId="{769615A4-C9E2-46D2-9733-032E2E15134C}" dt="2020-01-27T09:40:48.459" v="36830"/>
          <ac:spMkLst>
            <pc:docMk/>
            <pc:sldMk cId="587469874" sldId="273"/>
            <ac:spMk id="3" creationId="{E654FC76-A2C7-4EBA-9756-B3FD9BC70136}"/>
          </ac:spMkLst>
        </pc:spChg>
        <pc:spChg chg="add">
          <ac:chgData name="Michael Zanatta" userId="fa57f52891cc4abc" providerId="LiveId" clId="{769615A4-C9E2-46D2-9733-032E2E15134C}" dt="2020-01-26T04:47:28.542" v="19487"/>
          <ac:spMkLst>
            <pc:docMk/>
            <pc:sldMk cId="587469874" sldId="273"/>
            <ac:spMk id="4" creationId="{6EDA5749-7EFF-4CF4-9A6F-5800B338C4BE}"/>
          </ac:spMkLst>
        </pc:spChg>
        <pc:spChg chg="add">
          <ac:chgData name="Michael Zanatta" userId="fa57f52891cc4abc" providerId="LiveId" clId="{769615A4-C9E2-46D2-9733-032E2E15134C}" dt="2020-01-26T05:11:20.030" v="21973"/>
          <ac:spMkLst>
            <pc:docMk/>
            <pc:sldMk cId="587469874" sldId="273"/>
            <ac:spMk id="5" creationId="{80A33BCB-3AD5-48BC-9E77-0F53E4C2D030}"/>
          </ac:spMkLst>
        </pc:spChg>
      </pc:sldChg>
      <pc:sldChg chg="addSp modSp add ord modNotesTx">
        <pc:chgData name="Michael Zanatta" userId="fa57f52891cc4abc" providerId="LiveId" clId="{769615A4-C9E2-46D2-9733-032E2E15134C}" dt="2020-01-27T06:07:54.517" v="31259" actId="20577"/>
        <pc:sldMkLst>
          <pc:docMk/>
          <pc:sldMk cId="598050496" sldId="274"/>
        </pc:sldMkLst>
        <pc:spChg chg="mod">
          <ac:chgData name="Michael Zanatta" userId="fa57f52891cc4abc" providerId="LiveId" clId="{769615A4-C9E2-46D2-9733-032E2E15134C}" dt="2020-01-27T06:02:56.692" v="30613" actId="6549"/>
          <ac:spMkLst>
            <pc:docMk/>
            <pc:sldMk cId="598050496" sldId="274"/>
            <ac:spMk id="2" creationId="{5F8EA037-5F41-44D8-8FB1-90575475C506}"/>
          </ac:spMkLst>
        </pc:spChg>
        <pc:spChg chg="mod">
          <ac:chgData name="Michael Zanatta" userId="fa57f52891cc4abc" providerId="LiveId" clId="{769615A4-C9E2-46D2-9733-032E2E15134C}" dt="2020-01-27T06:07:54.517" v="31259" actId="20577"/>
          <ac:spMkLst>
            <pc:docMk/>
            <pc:sldMk cId="598050496" sldId="274"/>
            <ac:spMk id="3" creationId="{E654FC76-A2C7-4EBA-9756-B3FD9BC70136}"/>
          </ac:spMkLst>
        </pc:spChg>
        <pc:spChg chg="add">
          <ac:chgData name="Michael Zanatta" userId="fa57f52891cc4abc" providerId="LiveId" clId="{769615A4-C9E2-46D2-9733-032E2E15134C}" dt="2020-01-26T04:47:24.629" v="19485"/>
          <ac:spMkLst>
            <pc:docMk/>
            <pc:sldMk cId="598050496" sldId="274"/>
            <ac:spMk id="4" creationId="{4A91CD1C-8DCE-4107-925B-F8338570C4CF}"/>
          </ac:spMkLst>
        </pc:spChg>
        <pc:spChg chg="add">
          <ac:chgData name="Michael Zanatta" userId="fa57f52891cc4abc" providerId="LiveId" clId="{769615A4-C9E2-46D2-9733-032E2E15134C}" dt="2020-01-26T05:11:16.846" v="21971"/>
          <ac:spMkLst>
            <pc:docMk/>
            <pc:sldMk cId="598050496" sldId="274"/>
            <ac:spMk id="5" creationId="{793F5919-8787-4AFC-A8D1-76D96AE09131}"/>
          </ac:spMkLst>
        </pc:spChg>
      </pc:sldChg>
      <pc:sldChg chg="addSp delSp modSp add">
        <pc:chgData name="Michael Zanatta" userId="fa57f52891cc4abc" providerId="LiveId" clId="{769615A4-C9E2-46D2-9733-032E2E15134C}" dt="2020-01-26T05:11:11.176" v="21968"/>
        <pc:sldMkLst>
          <pc:docMk/>
          <pc:sldMk cId="1986875368" sldId="275"/>
        </pc:sldMkLst>
        <pc:spChg chg="add">
          <ac:chgData name="Michael Zanatta" userId="fa57f52891cc4abc" providerId="LiveId" clId="{769615A4-C9E2-46D2-9733-032E2E15134C}" dt="2020-01-26T04:47:07.176" v="19477"/>
          <ac:spMkLst>
            <pc:docMk/>
            <pc:sldMk cId="1986875368" sldId="275"/>
            <ac:spMk id="5" creationId="{7ADBE480-B862-4BCF-B1A1-D55A64A1EC9D}"/>
          </ac:spMkLst>
        </pc:spChg>
        <pc:spChg chg="add del">
          <ac:chgData name="Michael Zanatta" userId="fa57f52891cc4abc" providerId="LiveId" clId="{769615A4-C9E2-46D2-9733-032E2E15134C}" dt="2020-01-26T05:11:11.176" v="21968"/>
          <ac:spMkLst>
            <pc:docMk/>
            <pc:sldMk cId="1986875368" sldId="275"/>
            <ac:spMk id="6" creationId="{FED909EF-0F2A-4CC0-97F5-764DD9A9A2D1}"/>
          </ac:spMkLst>
        </pc:spChg>
        <pc:picChg chg="add mod">
          <ac:chgData name="Michael Zanatta" userId="fa57f52891cc4abc" providerId="LiveId" clId="{769615A4-C9E2-46D2-9733-032E2E15134C}" dt="2020-01-18T10:33:31.868" v="8033" actId="14100"/>
          <ac:picMkLst>
            <pc:docMk/>
            <pc:sldMk cId="1986875368" sldId="275"/>
            <ac:picMk id="4" creationId="{8D2BDFC4-EEC9-4CC9-BBA3-4E96099FAE41}"/>
          </ac:picMkLst>
        </pc:picChg>
      </pc:sldChg>
      <pc:sldChg chg="addSp delSp modSp add modNotesTx">
        <pc:chgData name="Michael Zanatta" userId="fa57f52891cc4abc" providerId="LiveId" clId="{769615A4-C9E2-46D2-9733-032E2E15134C}" dt="2020-01-26T04:47:08.985" v="19478"/>
        <pc:sldMkLst>
          <pc:docMk/>
          <pc:sldMk cId="1603545365" sldId="276"/>
        </pc:sldMkLst>
        <pc:spChg chg="del">
          <ac:chgData name="Michael Zanatta" userId="fa57f52891cc4abc" providerId="LiveId" clId="{769615A4-C9E2-46D2-9733-032E2E15134C}" dt="2020-01-18T10:29:10.667" v="8006"/>
          <ac:spMkLst>
            <pc:docMk/>
            <pc:sldMk cId="1603545365" sldId="276"/>
            <ac:spMk id="3" creationId="{879DE471-6741-429C-AE5B-74D8B8C24769}"/>
          </ac:spMkLst>
        </pc:spChg>
        <pc:spChg chg="add">
          <ac:chgData name="Michael Zanatta" userId="fa57f52891cc4abc" providerId="LiveId" clId="{769615A4-C9E2-46D2-9733-032E2E15134C}" dt="2020-01-26T04:47:08.985" v="19478"/>
          <ac:spMkLst>
            <pc:docMk/>
            <pc:sldMk cId="1603545365" sldId="276"/>
            <ac:spMk id="4" creationId="{59B91198-74AA-40D1-AB4E-A3274B3B341C}"/>
          </ac:spMkLst>
        </pc:spChg>
        <pc:spChg chg="add del mod">
          <ac:chgData name="Michael Zanatta" userId="fa57f52891cc4abc" providerId="LiveId" clId="{769615A4-C9E2-46D2-9733-032E2E15134C}" dt="2020-01-18T10:30:46.392" v="8012"/>
          <ac:spMkLst>
            <pc:docMk/>
            <pc:sldMk cId="1603545365" sldId="276"/>
            <ac:spMk id="7" creationId="{8FD3FF22-B135-4C77-860E-D99A20660D44}"/>
          </ac:spMkLst>
        </pc:spChg>
        <pc:spChg chg="add del mod">
          <ac:chgData name="Michael Zanatta" userId="fa57f52891cc4abc" providerId="LiveId" clId="{769615A4-C9E2-46D2-9733-032E2E15134C}" dt="2020-01-18T10:32:27.916" v="8020"/>
          <ac:spMkLst>
            <pc:docMk/>
            <pc:sldMk cId="1603545365" sldId="276"/>
            <ac:spMk id="11" creationId="{0A57D6C5-25C4-45FB-9BE6-FE8307F7E63B}"/>
          </ac:spMkLst>
        </pc:spChg>
        <pc:spChg chg="add del mod">
          <ac:chgData name="Michael Zanatta" userId="fa57f52891cc4abc" providerId="LiveId" clId="{769615A4-C9E2-46D2-9733-032E2E15134C}" dt="2020-01-18T10:33:15.670" v="8027"/>
          <ac:spMkLst>
            <pc:docMk/>
            <pc:sldMk cId="1603545365" sldId="276"/>
            <ac:spMk id="15" creationId="{CCC38712-14E6-4F73-8C5F-C360719161BF}"/>
          </ac:spMkLst>
        </pc:spChg>
        <pc:picChg chg="add del mod">
          <ac:chgData name="Michael Zanatta" userId="fa57f52891cc4abc" providerId="LiveId" clId="{769615A4-C9E2-46D2-9733-032E2E15134C}" dt="2020-01-18T10:29:24.663" v="8011" actId="478"/>
          <ac:picMkLst>
            <pc:docMk/>
            <pc:sldMk cId="1603545365" sldId="276"/>
            <ac:picMk id="5" creationId="{BCB4BAC8-4B98-412F-BA3E-81CDA63FAC4F}"/>
          </ac:picMkLst>
        </pc:picChg>
        <pc:picChg chg="add del mod">
          <ac:chgData name="Michael Zanatta" userId="fa57f52891cc4abc" providerId="LiveId" clId="{769615A4-C9E2-46D2-9733-032E2E15134C}" dt="2020-01-18T10:32:27.466" v="8019" actId="478"/>
          <ac:picMkLst>
            <pc:docMk/>
            <pc:sldMk cId="1603545365" sldId="276"/>
            <ac:picMk id="9" creationId="{8F266466-3409-4047-9BB8-A65B369B5BBA}"/>
          </ac:picMkLst>
        </pc:picChg>
        <pc:picChg chg="add del mod">
          <ac:chgData name="Michael Zanatta" userId="fa57f52891cc4abc" providerId="LiveId" clId="{769615A4-C9E2-46D2-9733-032E2E15134C}" dt="2020-01-18T10:33:15.209" v="8026" actId="478"/>
          <ac:picMkLst>
            <pc:docMk/>
            <pc:sldMk cId="1603545365" sldId="276"/>
            <ac:picMk id="13" creationId="{9E2FA8D1-3065-4439-BF1B-D44780544289}"/>
          </ac:picMkLst>
        </pc:picChg>
        <pc:picChg chg="add mod">
          <ac:chgData name="Michael Zanatta" userId="fa57f52891cc4abc" providerId="LiveId" clId="{769615A4-C9E2-46D2-9733-032E2E15134C}" dt="2020-01-18T10:33:25.346" v="8032" actId="1076"/>
          <ac:picMkLst>
            <pc:docMk/>
            <pc:sldMk cId="1603545365" sldId="276"/>
            <ac:picMk id="17" creationId="{5E0AF34E-B323-433A-ADC1-053F4E074715}"/>
          </ac:picMkLst>
        </pc:picChg>
      </pc:sldChg>
      <pc:sldChg chg="addSp modSp add modNotesTx">
        <pc:chgData name="Michael Zanatta" userId="fa57f52891cc4abc" providerId="LiveId" clId="{769615A4-C9E2-46D2-9733-032E2E15134C}" dt="2020-01-27T09:18:29.690" v="35456" actId="6549"/>
        <pc:sldMkLst>
          <pc:docMk/>
          <pc:sldMk cId="3383884030" sldId="277"/>
        </pc:sldMkLst>
        <pc:spChg chg="mod">
          <ac:chgData name="Michael Zanatta" userId="fa57f52891cc4abc" providerId="LiveId" clId="{769615A4-C9E2-46D2-9733-032E2E15134C}" dt="2020-01-27T09:18:29.690" v="35456" actId="6549"/>
          <ac:spMkLst>
            <pc:docMk/>
            <pc:sldMk cId="3383884030" sldId="277"/>
            <ac:spMk id="2" creationId="{5F8EA037-5F41-44D8-8FB1-90575475C506}"/>
          </ac:spMkLst>
        </pc:spChg>
        <pc:spChg chg="mod">
          <ac:chgData name="Michael Zanatta" userId="fa57f52891cc4abc" providerId="LiveId" clId="{769615A4-C9E2-46D2-9733-032E2E15134C}" dt="2020-01-27T06:34:49.530" v="31914" actId="20577"/>
          <ac:spMkLst>
            <pc:docMk/>
            <pc:sldMk cId="3383884030" sldId="277"/>
            <ac:spMk id="3" creationId="{E654FC76-A2C7-4EBA-9756-B3FD9BC70136}"/>
          </ac:spMkLst>
        </pc:spChg>
        <pc:spChg chg="add">
          <ac:chgData name="Michael Zanatta" userId="fa57f52891cc4abc" providerId="LiveId" clId="{769615A4-C9E2-46D2-9733-032E2E15134C}" dt="2020-01-26T04:47:32.682" v="19489"/>
          <ac:spMkLst>
            <pc:docMk/>
            <pc:sldMk cId="3383884030" sldId="277"/>
            <ac:spMk id="4" creationId="{E94ABB81-EEA6-4DF7-96D0-0BCDEC0D9FE6}"/>
          </ac:spMkLst>
        </pc:spChg>
        <pc:spChg chg="add">
          <ac:chgData name="Michael Zanatta" userId="fa57f52891cc4abc" providerId="LiveId" clId="{769615A4-C9E2-46D2-9733-032E2E15134C}" dt="2020-01-26T05:11:24.212" v="21975"/>
          <ac:spMkLst>
            <pc:docMk/>
            <pc:sldMk cId="3383884030" sldId="277"/>
            <ac:spMk id="5" creationId="{E0E4A252-F6A4-42C7-9508-D08C57ECDC99}"/>
          </ac:spMkLst>
        </pc:spChg>
      </pc:sldChg>
      <pc:sldChg chg="addSp modSp add modNotesTx">
        <pc:chgData name="Michael Zanatta" userId="fa57f52891cc4abc" providerId="LiveId" clId="{769615A4-C9E2-46D2-9733-032E2E15134C}" dt="2020-02-01T02:07:32.761" v="40449" actId="20577"/>
        <pc:sldMkLst>
          <pc:docMk/>
          <pc:sldMk cId="3176701919" sldId="278"/>
        </pc:sldMkLst>
        <pc:spChg chg="mod">
          <ac:chgData name="Michael Zanatta" userId="fa57f52891cc4abc" providerId="LiveId" clId="{769615A4-C9E2-46D2-9733-032E2E15134C}" dt="2020-01-18T11:14:35.518" v="9438" actId="6549"/>
          <ac:spMkLst>
            <pc:docMk/>
            <pc:sldMk cId="3176701919" sldId="278"/>
            <ac:spMk id="2" creationId="{5F8EA037-5F41-44D8-8FB1-90575475C506}"/>
          </ac:spMkLst>
        </pc:spChg>
        <pc:spChg chg="mod">
          <ac:chgData name="Michael Zanatta" userId="fa57f52891cc4abc" providerId="LiveId" clId="{769615A4-C9E2-46D2-9733-032E2E15134C}" dt="2020-01-27T09:24:50.904" v="35779" actId="20577"/>
          <ac:spMkLst>
            <pc:docMk/>
            <pc:sldMk cId="3176701919" sldId="278"/>
            <ac:spMk id="3" creationId="{E654FC76-A2C7-4EBA-9756-B3FD9BC70136}"/>
          </ac:spMkLst>
        </pc:spChg>
        <pc:spChg chg="add">
          <ac:chgData name="Michael Zanatta" userId="fa57f52891cc4abc" providerId="LiveId" clId="{769615A4-C9E2-46D2-9733-032E2E15134C}" dt="2020-01-26T04:47:34.246" v="19490"/>
          <ac:spMkLst>
            <pc:docMk/>
            <pc:sldMk cId="3176701919" sldId="278"/>
            <ac:spMk id="4" creationId="{472D9CEC-7082-47C8-8E29-396413822265}"/>
          </ac:spMkLst>
        </pc:spChg>
        <pc:spChg chg="add">
          <ac:chgData name="Michael Zanatta" userId="fa57f52891cc4abc" providerId="LiveId" clId="{769615A4-C9E2-46D2-9733-032E2E15134C}" dt="2020-01-26T05:11:27.181" v="21977"/>
          <ac:spMkLst>
            <pc:docMk/>
            <pc:sldMk cId="3176701919" sldId="278"/>
            <ac:spMk id="5" creationId="{10A41D0F-1766-4C53-A48E-BFA7C5AB2696}"/>
          </ac:spMkLst>
        </pc:spChg>
      </pc:sldChg>
      <pc:sldChg chg="addSp modSp add ord modNotesTx">
        <pc:chgData name="Michael Zanatta" userId="fa57f52891cc4abc" providerId="LiveId" clId="{769615A4-C9E2-46D2-9733-032E2E15134C}" dt="2020-02-02T07:00:51.470" v="42531"/>
        <pc:sldMkLst>
          <pc:docMk/>
          <pc:sldMk cId="3448399239" sldId="279"/>
        </pc:sldMkLst>
        <pc:spChg chg="mod">
          <ac:chgData name="Michael Zanatta" userId="fa57f52891cc4abc" providerId="LiveId" clId="{769615A4-C9E2-46D2-9733-032E2E15134C}" dt="2020-01-27T07:36:04.435" v="33416" actId="20577"/>
          <ac:spMkLst>
            <pc:docMk/>
            <pc:sldMk cId="3448399239" sldId="279"/>
            <ac:spMk id="2" creationId="{5F8EA037-5F41-44D8-8FB1-90575475C506}"/>
          </ac:spMkLst>
        </pc:spChg>
        <pc:spChg chg="mod">
          <ac:chgData name="Michael Zanatta" userId="fa57f52891cc4abc" providerId="LiveId" clId="{769615A4-C9E2-46D2-9733-032E2E15134C}" dt="2020-02-02T07:00:51.470" v="42531"/>
          <ac:spMkLst>
            <pc:docMk/>
            <pc:sldMk cId="3448399239" sldId="279"/>
            <ac:spMk id="3" creationId="{E654FC76-A2C7-4EBA-9756-B3FD9BC70136}"/>
          </ac:spMkLst>
        </pc:spChg>
        <pc:spChg chg="add">
          <ac:chgData name="Michael Zanatta" userId="fa57f52891cc4abc" providerId="LiveId" clId="{769615A4-C9E2-46D2-9733-032E2E15134C}" dt="2020-01-26T04:47:38.981" v="19493"/>
          <ac:spMkLst>
            <pc:docMk/>
            <pc:sldMk cId="3448399239" sldId="279"/>
            <ac:spMk id="4" creationId="{968C15E6-F809-402D-B37E-C2E9B4AB6CA0}"/>
          </ac:spMkLst>
        </pc:spChg>
        <pc:spChg chg="add">
          <ac:chgData name="Michael Zanatta" userId="fa57f52891cc4abc" providerId="LiveId" clId="{769615A4-C9E2-46D2-9733-032E2E15134C}" dt="2020-01-26T05:11:30.508" v="21979"/>
          <ac:spMkLst>
            <pc:docMk/>
            <pc:sldMk cId="3448399239" sldId="279"/>
            <ac:spMk id="5" creationId="{2AC3EBFA-9980-4ED3-BC56-62782CE98DEC}"/>
          </ac:spMkLst>
        </pc:spChg>
      </pc:sldChg>
      <pc:sldChg chg="addSp delSp modSp add ord modNotesTx">
        <pc:chgData name="Michael Zanatta" userId="fa57f52891cc4abc" providerId="LiveId" clId="{769615A4-C9E2-46D2-9733-032E2E15134C}" dt="2020-02-02T07:55:54.140" v="44831" actId="20577"/>
        <pc:sldMkLst>
          <pc:docMk/>
          <pc:sldMk cId="248772945" sldId="280"/>
        </pc:sldMkLst>
        <pc:spChg chg="mod">
          <ac:chgData name="Michael Zanatta" userId="fa57f52891cc4abc" providerId="LiveId" clId="{769615A4-C9E2-46D2-9733-032E2E15134C}" dt="2020-01-18T21:30:19.586" v="13428" actId="313"/>
          <ac:spMkLst>
            <pc:docMk/>
            <pc:sldMk cId="248772945" sldId="280"/>
            <ac:spMk id="2" creationId="{5F8EA037-5F41-44D8-8FB1-90575475C506}"/>
          </ac:spMkLst>
        </pc:spChg>
        <pc:spChg chg="del mod">
          <ac:chgData name="Michael Zanatta" userId="fa57f52891cc4abc" providerId="LiveId" clId="{769615A4-C9E2-46D2-9733-032E2E15134C}" dt="2020-01-27T07:21:44.663" v="32935" actId="478"/>
          <ac:spMkLst>
            <pc:docMk/>
            <pc:sldMk cId="248772945" sldId="280"/>
            <ac:spMk id="3" creationId="{E654FC76-A2C7-4EBA-9756-B3FD9BC70136}"/>
          </ac:spMkLst>
        </pc:spChg>
        <pc:spChg chg="add">
          <ac:chgData name="Michael Zanatta" userId="fa57f52891cc4abc" providerId="LiveId" clId="{769615A4-C9E2-46D2-9733-032E2E15134C}" dt="2020-01-26T04:47:37.437" v="19492"/>
          <ac:spMkLst>
            <pc:docMk/>
            <pc:sldMk cId="248772945" sldId="280"/>
            <ac:spMk id="4" creationId="{F989443B-510E-4EEF-8000-4D89E31EDF06}"/>
          </ac:spMkLst>
        </pc:spChg>
        <pc:spChg chg="add">
          <ac:chgData name="Michael Zanatta" userId="fa57f52891cc4abc" providerId="LiveId" clId="{769615A4-C9E2-46D2-9733-032E2E15134C}" dt="2020-01-26T05:11:29.211" v="21978"/>
          <ac:spMkLst>
            <pc:docMk/>
            <pc:sldMk cId="248772945" sldId="280"/>
            <ac:spMk id="5" creationId="{C604DC2C-0FD6-4ED2-B07A-225AC3078769}"/>
          </ac:spMkLst>
        </pc:spChg>
        <pc:spChg chg="add mod">
          <ac:chgData name="Michael Zanatta" userId="fa57f52891cc4abc" providerId="LiveId" clId="{769615A4-C9E2-46D2-9733-032E2E15134C}" dt="2020-01-27T07:21:44.663" v="32935" actId="478"/>
          <ac:spMkLst>
            <pc:docMk/>
            <pc:sldMk cId="248772945" sldId="280"/>
            <ac:spMk id="7" creationId="{D0502F4D-4178-4299-8BA1-461D42090544}"/>
          </ac:spMkLst>
        </pc:spChg>
      </pc:sldChg>
      <pc:sldChg chg="addSp modSp add ord modNotesTx">
        <pc:chgData name="Michael Zanatta" userId="fa57f52891cc4abc" providerId="LiveId" clId="{769615A4-C9E2-46D2-9733-032E2E15134C}" dt="2020-02-02T07:03:28.380" v="42631" actId="20577"/>
        <pc:sldMkLst>
          <pc:docMk/>
          <pc:sldMk cId="524928585" sldId="281"/>
        </pc:sldMkLst>
        <pc:spChg chg="mod">
          <ac:chgData name="Michael Zanatta" userId="fa57f52891cc4abc" providerId="LiveId" clId="{769615A4-C9E2-46D2-9733-032E2E15134C}" dt="2020-01-27T09:10:34.761" v="34793" actId="20577"/>
          <ac:spMkLst>
            <pc:docMk/>
            <pc:sldMk cId="524928585" sldId="281"/>
            <ac:spMk id="2" creationId="{5F8EA037-5F41-44D8-8FB1-90575475C506}"/>
          </ac:spMkLst>
        </pc:spChg>
        <pc:spChg chg="mod">
          <ac:chgData name="Michael Zanatta" userId="fa57f52891cc4abc" providerId="LiveId" clId="{769615A4-C9E2-46D2-9733-032E2E15134C}" dt="2020-01-19T08:57:48.139" v="13586" actId="122"/>
          <ac:spMkLst>
            <pc:docMk/>
            <pc:sldMk cId="524928585" sldId="281"/>
            <ac:spMk id="3" creationId="{E654FC76-A2C7-4EBA-9756-B3FD9BC70136}"/>
          </ac:spMkLst>
        </pc:spChg>
        <pc:spChg chg="add">
          <ac:chgData name="Michael Zanatta" userId="fa57f52891cc4abc" providerId="LiveId" clId="{769615A4-C9E2-46D2-9733-032E2E15134C}" dt="2020-01-26T04:47:40.806" v="19494"/>
          <ac:spMkLst>
            <pc:docMk/>
            <pc:sldMk cId="524928585" sldId="281"/>
            <ac:spMk id="4" creationId="{3C1C5515-A85A-4890-8361-0B328B1517A1}"/>
          </ac:spMkLst>
        </pc:spChg>
        <pc:spChg chg="add">
          <ac:chgData name="Michael Zanatta" userId="fa57f52891cc4abc" providerId="LiveId" clId="{769615A4-C9E2-46D2-9733-032E2E15134C}" dt="2020-01-26T05:11:32.540" v="21980"/>
          <ac:spMkLst>
            <pc:docMk/>
            <pc:sldMk cId="524928585" sldId="281"/>
            <ac:spMk id="5" creationId="{131439A3-55F0-4F59-B126-5A478138F303}"/>
          </ac:spMkLst>
        </pc:spChg>
      </pc:sldChg>
      <pc:sldChg chg="addSp delSp modSp add modNotesTx">
        <pc:chgData name="Michael Zanatta" userId="fa57f52891cc4abc" providerId="LiveId" clId="{769615A4-C9E2-46D2-9733-032E2E15134C}" dt="2020-01-30T08:00:42.010" v="39780" actId="313"/>
        <pc:sldMkLst>
          <pc:docMk/>
          <pc:sldMk cId="2975569447" sldId="282"/>
        </pc:sldMkLst>
        <pc:spChg chg="add">
          <ac:chgData name="Michael Zanatta" userId="fa57f52891cc4abc" providerId="LiveId" clId="{769615A4-C9E2-46D2-9733-032E2E15134C}" dt="2020-01-26T04:47:10.886" v="19479"/>
          <ac:spMkLst>
            <pc:docMk/>
            <pc:sldMk cId="2975569447" sldId="282"/>
            <ac:spMk id="4" creationId="{5423458D-99D4-41A9-BFDB-D5F6466D2093}"/>
          </ac:spMkLst>
        </pc:spChg>
        <pc:spChg chg="add del mod">
          <ac:chgData name="Michael Zanatta" userId="fa57f52891cc4abc" providerId="LiveId" clId="{769615A4-C9E2-46D2-9733-032E2E15134C}" dt="2020-01-19T10:56:42.379" v="13589"/>
          <ac:spMkLst>
            <pc:docMk/>
            <pc:sldMk cId="2975569447" sldId="282"/>
            <ac:spMk id="4" creationId="{5C0FFAF4-677C-40C7-84F5-FD42908F91DD}"/>
          </ac:spMkLst>
        </pc:spChg>
        <pc:spChg chg="add del mod">
          <ac:chgData name="Michael Zanatta" userId="fa57f52891cc4abc" providerId="LiveId" clId="{769615A4-C9E2-46D2-9733-032E2E15134C}" dt="2020-01-20T06:35:16.702" v="14804"/>
          <ac:spMkLst>
            <pc:docMk/>
            <pc:sldMk cId="2975569447" sldId="282"/>
            <ac:spMk id="4" creationId="{757F287A-C073-474F-AEA0-E41B72A99C49}"/>
          </ac:spMkLst>
        </pc:spChg>
        <pc:spChg chg="add del mod">
          <ac:chgData name="Michael Zanatta" userId="fa57f52891cc4abc" providerId="LiveId" clId="{769615A4-C9E2-46D2-9733-032E2E15134C}" dt="2020-01-30T08:00:00.452" v="39751"/>
          <ac:spMkLst>
            <pc:docMk/>
            <pc:sldMk cId="2975569447" sldId="282"/>
            <ac:spMk id="5" creationId="{79067B60-3FAC-47E4-BE04-CE4B3FDC7509}"/>
          </ac:spMkLst>
        </pc:spChg>
        <pc:picChg chg="add del mod">
          <ac:chgData name="Michael Zanatta" userId="fa57f52891cc4abc" providerId="LiveId" clId="{769615A4-C9E2-46D2-9733-032E2E15134C}" dt="2020-01-20T06:35:10.365" v="14803" actId="478"/>
          <ac:picMkLst>
            <pc:docMk/>
            <pc:sldMk cId="2975569447" sldId="282"/>
            <ac:picMk id="6" creationId="{0A96B7CD-621F-4516-9D55-7F01A91FD7F5}"/>
          </ac:picMkLst>
        </pc:picChg>
        <pc:picChg chg="add del mod">
          <ac:chgData name="Michael Zanatta" userId="fa57f52891cc4abc" providerId="LiveId" clId="{769615A4-C9E2-46D2-9733-032E2E15134C}" dt="2020-01-30T07:59:59.983" v="39750" actId="478"/>
          <ac:picMkLst>
            <pc:docMk/>
            <pc:sldMk cId="2975569447" sldId="282"/>
            <ac:picMk id="7" creationId="{F8D322A9-E718-446E-B572-477C275ABA3D}"/>
          </ac:picMkLst>
        </pc:picChg>
        <pc:picChg chg="add mod">
          <ac:chgData name="Michael Zanatta" userId="fa57f52891cc4abc" providerId="LiveId" clId="{769615A4-C9E2-46D2-9733-032E2E15134C}" dt="2020-01-30T08:00:10.153" v="39757" actId="1076"/>
          <ac:picMkLst>
            <pc:docMk/>
            <pc:sldMk cId="2975569447" sldId="282"/>
            <ac:picMk id="8" creationId="{A63CDFBF-8C61-449B-BB33-62D562C28B30}"/>
          </ac:picMkLst>
        </pc:picChg>
        <pc:picChg chg="del">
          <ac:chgData name="Michael Zanatta" userId="fa57f52891cc4abc" providerId="LiveId" clId="{769615A4-C9E2-46D2-9733-032E2E15134C}" dt="2020-01-19T10:56:41.586" v="13588" actId="478"/>
          <ac:picMkLst>
            <pc:docMk/>
            <pc:sldMk cId="2975569447" sldId="282"/>
            <ac:picMk id="17" creationId="{5E0AF34E-B323-433A-ADC1-053F4E074715}"/>
          </ac:picMkLst>
        </pc:picChg>
      </pc:sldChg>
      <pc:sldChg chg="addSp delSp modSp add modNotesTx">
        <pc:chgData name="Michael Zanatta" userId="fa57f52891cc4abc" providerId="LiveId" clId="{769615A4-C9E2-46D2-9733-032E2E15134C}" dt="2020-01-26T04:47:12.585" v="19480"/>
        <pc:sldMkLst>
          <pc:docMk/>
          <pc:sldMk cId="1624321249" sldId="283"/>
        </pc:sldMkLst>
        <pc:spChg chg="add del mod">
          <ac:chgData name="Michael Zanatta" userId="fa57f52891cc4abc" providerId="LiveId" clId="{769615A4-C9E2-46D2-9733-032E2E15134C}" dt="2020-01-19T11:27:13.413" v="13787"/>
          <ac:spMkLst>
            <pc:docMk/>
            <pc:sldMk cId="1624321249" sldId="283"/>
            <ac:spMk id="4" creationId="{22590716-A807-4D26-A150-679B811DDC70}"/>
          </ac:spMkLst>
        </pc:spChg>
        <pc:spChg chg="add">
          <ac:chgData name="Michael Zanatta" userId="fa57f52891cc4abc" providerId="LiveId" clId="{769615A4-C9E2-46D2-9733-032E2E15134C}" dt="2020-01-26T04:47:12.585" v="19480"/>
          <ac:spMkLst>
            <pc:docMk/>
            <pc:sldMk cId="1624321249" sldId="283"/>
            <ac:spMk id="4" creationId="{9C878091-477B-4580-AEEE-D1DDCA28D182}"/>
          </ac:spMkLst>
        </pc:spChg>
        <pc:picChg chg="del">
          <ac:chgData name="Michael Zanatta" userId="fa57f52891cc4abc" providerId="LiveId" clId="{769615A4-C9E2-46D2-9733-032E2E15134C}" dt="2020-01-19T11:26:02.868" v="13786" actId="478"/>
          <ac:picMkLst>
            <pc:docMk/>
            <pc:sldMk cId="1624321249" sldId="283"/>
            <ac:picMk id="6" creationId="{0A96B7CD-621F-4516-9D55-7F01A91FD7F5}"/>
          </ac:picMkLst>
        </pc:picChg>
        <pc:picChg chg="add mod">
          <ac:chgData name="Michael Zanatta" userId="fa57f52891cc4abc" providerId="LiveId" clId="{769615A4-C9E2-46D2-9733-032E2E15134C}" dt="2020-01-19T11:27:23.746" v="13794" actId="1076"/>
          <ac:picMkLst>
            <pc:docMk/>
            <pc:sldMk cId="1624321249" sldId="283"/>
            <ac:picMk id="7" creationId="{68B0C2BD-97E8-47A6-8566-5DCBD75EDCE4}"/>
          </ac:picMkLst>
        </pc:picChg>
      </pc:sldChg>
      <pc:sldChg chg="addSp delSp modSp add modNotesTx">
        <pc:chgData name="Michael Zanatta" userId="fa57f52891cc4abc" providerId="LiveId" clId="{769615A4-C9E2-46D2-9733-032E2E15134C}" dt="2020-01-26T04:47:16.527" v="19481"/>
        <pc:sldMkLst>
          <pc:docMk/>
          <pc:sldMk cId="1184423263" sldId="284"/>
        </pc:sldMkLst>
        <pc:spChg chg="add del mod">
          <ac:chgData name="Michael Zanatta" userId="fa57f52891cc4abc" providerId="LiveId" clId="{769615A4-C9E2-46D2-9733-032E2E15134C}" dt="2020-01-20T06:21:19.701" v="13798"/>
          <ac:spMkLst>
            <pc:docMk/>
            <pc:sldMk cId="1184423263" sldId="284"/>
            <ac:spMk id="4" creationId="{5A363F85-8907-4984-BE4D-4656B4C40080}"/>
          </ac:spMkLst>
        </pc:spChg>
        <pc:spChg chg="add">
          <ac:chgData name="Michael Zanatta" userId="fa57f52891cc4abc" providerId="LiveId" clId="{769615A4-C9E2-46D2-9733-032E2E15134C}" dt="2020-01-26T04:47:16.527" v="19481"/>
          <ac:spMkLst>
            <pc:docMk/>
            <pc:sldMk cId="1184423263" sldId="284"/>
            <ac:spMk id="4" creationId="{6CB86EC6-9F03-4ED3-B252-45B39096D775}"/>
          </ac:spMkLst>
        </pc:spChg>
        <pc:picChg chg="add mod">
          <ac:chgData name="Michael Zanatta" userId="fa57f52891cc4abc" providerId="LiveId" clId="{769615A4-C9E2-46D2-9733-032E2E15134C}" dt="2020-01-20T06:21:28.010" v="13804" actId="14100"/>
          <ac:picMkLst>
            <pc:docMk/>
            <pc:sldMk cId="1184423263" sldId="284"/>
            <ac:picMk id="6" creationId="{532CE57B-7479-4930-ACE6-7FAAA97ED460}"/>
          </ac:picMkLst>
        </pc:picChg>
        <pc:picChg chg="del">
          <ac:chgData name="Michael Zanatta" userId="fa57f52891cc4abc" providerId="LiveId" clId="{769615A4-C9E2-46D2-9733-032E2E15134C}" dt="2020-01-20T06:20:53.445" v="13797" actId="478"/>
          <ac:picMkLst>
            <pc:docMk/>
            <pc:sldMk cId="1184423263" sldId="284"/>
            <ac:picMk id="7" creationId="{68B0C2BD-97E8-47A6-8566-5DCBD75EDCE4}"/>
          </ac:picMkLst>
        </pc:picChg>
      </pc:sldChg>
      <pc:sldChg chg="addSp delSp modSp add modNotesTx">
        <pc:chgData name="Michael Zanatta" userId="fa57f52891cc4abc" providerId="LiveId" clId="{769615A4-C9E2-46D2-9733-032E2E15134C}" dt="2020-01-30T08:02:26.188" v="39935" actId="20577"/>
        <pc:sldMkLst>
          <pc:docMk/>
          <pc:sldMk cId="1465111824" sldId="285"/>
        </pc:sldMkLst>
        <pc:spChg chg="del">
          <ac:chgData name="Michael Zanatta" userId="fa57f52891cc4abc" providerId="LiveId" clId="{769615A4-C9E2-46D2-9733-032E2E15134C}" dt="2020-01-20T06:35:51.383" v="14812"/>
          <ac:spMkLst>
            <pc:docMk/>
            <pc:sldMk cId="1465111824" sldId="285"/>
            <ac:spMk id="3" creationId="{548CD61D-323D-48D8-83DC-DB8820A0130F}"/>
          </ac:spMkLst>
        </pc:spChg>
        <pc:spChg chg="add">
          <ac:chgData name="Michael Zanatta" userId="fa57f52891cc4abc" providerId="LiveId" clId="{769615A4-C9E2-46D2-9733-032E2E15134C}" dt="2020-01-26T04:47:18.055" v="19482"/>
          <ac:spMkLst>
            <pc:docMk/>
            <pc:sldMk cId="1465111824" sldId="285"/>
            <ac:spMk id="4" creationId="{BF714FC2-DEF7-4302-8C93-37D5E037C2C0}"/>
          </ac:spMkLst>
        </pc:spChg>
        <pc:picChg chg="add mod">
          <ac:chgData name="Michael Zanatta" userId="fa57f52891cc4abc" providerId="LiveId" clId="{769615A4-C9E2-46D2-9733-032E2E15134C}" dt="2020-01-20T06:35:56.569" v="14817" actId="14100"/>
          <ac:picMkLst>
            <pc:docMk/>
            <pc:sldMk cId="1465111824" sldId="285"/>
            <ac:picMk id="5" creationId="{6C41260F-87CC-4343-8049-B643AD0F9C21}"/>
          </ac:picMkLst>
        </pc:picChg>
      </pc:sldChg>
      <pc:sldChg chg="add del">
        <pc:chgData name="Michael Zanatta" userId="fa57f52891cc4abc" providerId="LiveId" clId="{769615A4-C9E2-46D2-9733-032E2E15134C}" dt="2020-01-22T06:30:32.547" v="16106" actId="2696"/>
        <pc:sldMkLst>
          <pc:docMk/>
          <pc:sldMk cId="2366231995" sldId="286"/>
        </pc:sldMkLst>
      </pc:sldChg>
      <pc:sldChg chg="addSp delSp modSp add del">
        <pc:chgData name="Michael Zanatta" userId="fa57f52891cc4abc" providerId="LiveId" clId="{769615A4-C9E2-46D2-9733-032E2E15134C}" dt="2020-01-26T03:24:23.471" v="16613" actId="2696"/>
        <pc:sldMkLst>
          <pc:docMk/>
          <pc:sldMk cId="3261853539" sldId="286"/>
        </pc:sldMkLst>
        <pc:spChg chg="mod">
          <ac:chgData name="Michael Zanatta" userId="fa57f52891cc4abc" providerId="LiveId" clId="{769615A4-C9E2-46D2-9733-032E2E15134C}" dt="2020-01-22T08:04:07.336" v="16169" actId="20577"/>
          <ac:spMkLst>
            <pc:docMk/>
            <pc:sldMk cId="3261853539" sldId="286"/>
            <ac:spMk id="2" creationId="{2F2DAA6E-9809-4B37-A87E-15B76CCC9265}"/>
          </ac:spMkLst>
        </pc:spChg>
        <pc:spChg chg="del">
          <ac:chgData name="Michael Zanatta" userId="fa57f52891cc4abc" providerId="LiveId" clId="{769615A4-C9E2-46D2-9733-032E2E15134C}" dt="2020-01-22T06:32:23.661" v="16157"/>
          <ac:spMkLst>
            <pc:docMk/>
            <pc:sldMk cId="3261853539" sldId="286"/>
            <ac:spMk id="3" creationId="{2B030CD5-F124-4C6F-BA27-A2DC0B6E106F}"/>
          </ac:spMkLst>
        </pc:spChg>
        <pc:picChg chg="add mod">
          <ac:chgData name="Michael Zanatta" userId="fa57f52891cc4abc" providerId="LiveId" clId="{769615A4-C9E2-46D2-9733-032E2E15134C}" dt="2020-01-22T06:32:24.862" v="16159" actId="962"/>
          <ac:picMkLst>
            <pc:docMk/>
            <pc:sldMk cId="3261853539" sldId="286"/>
            <ac:picMk id="5" creationId="{F0CD3797-97C7-4FFB-9915-0C788F77D3A7}"/>
          </ac:picMkLst>
        </pc:picChg>
      </pc:sldChg>
      <pc:sldChg chg="addSp delSp modSp add modNotesTx">
        <pc:chgData name="Michael Zanatta" userId="fa57f52891cc4abc" providerId="LiveId" clId="{769615A4-C9E2-46D2-9733-032E2E15134C}" dt="2020-01-26T09:16:03.490" v="29242" actId="20577"/>
        <pc:sldMkLst>
          <pc:docMk/>
          <pc:sldMk cId="144394425" sldId="287"/>
        </pc:sldMkLst>
        <pc:spChg chg="mod">
          <ac:chgData name="Michael Zanatta" userId="fa57f52891cc4abc" providerId="LiveId" clId="{769615A4-C9E2-46D2-9733-032E2E15134C}" dt="2020-01-26T08:49:37.968" v="27742" actId="20577"/>
          <ac:spMkLst>
            <pc:docMk/>
            <pc:sldMk cId="144394425" sldId="287"/>
            <ac:spMk id="2" creationId="{2F2DAA6E-9809-4B37-A87E-15B76CCC9265}"/>
          </ac:spMkLst>
        </pc:spChg>
        <pc:spChg chg="add del mod">
          <ac:chgData name="Michael Zanatta" userId="fa57f52891cc4abc" providerId="LiveId" clId="{769615A4-C9E2-46D2-9733-032E2E15134C}" dt="2020-01-22T08:12:09.388" v="16185"/>
          <ac:spMkLst>
            <pc:docMk/>
            <pc:sldMk cId="144394425" sldId="287"/>
            <ac:spMk id="4" creationId="{AA7039EC-5EF8-4F7F-94B1-E0BF03E0A280}"/>
          </ac:spMkLst>
        </pc:spChg>
        <pc:spChg chg="add mod">
          <ac:chgData name="Michael Zanatta" userId="fa57f52891cc4abc" providerId="LiveId" clId="{769615A4-C9E2-46D2-9733-032E2E15134C}" dt="2020-01-26T03:27:34.246" v="16708" actId="20577"/>
          <ac:spMkLst>
            <pc:docMk/>
            <pc:sldMk cId="144394425" sldId="287"/>
            <ac:spMk id="10" creationId="{C68C3141-F6C7-4399-997F-7E988AF0E2D7}"/>
          </ac:spMkLst>
        </pc:spChg>
        <pc:spChg chg="add mod">
          <ac:chgData name="Michael Zanatta" userId="fa57f52891cc4abc" providerId="LiveId" clId="{769615A4-C9E2-46D2-9733-032E2E15134C}" dt="2020-01-26T03:26:48.512" v="16682" actId="1076"/>
          <ac:spMkLst>
            <pc:docMk/>
            <pc:sldMk cId="144394425" sldId="287"/>
            <ac:spMk id="11" creationId="{8711F107-AB02-4AFC-8489-27CE894E9D7C}"/>
          </ac:spMkLst>
        </pc:spChg>
        <pc:spChg chg="add">
          <ac:chgData name="Michael Zanatta" userId="fa57f52891cc4abc" providerId="LiveId" clId="{769615A4-C9E2-46D2-9733-032E2E15134C}" dt="2020-01-26T04:47:50.286" v="19500"/>
          <ac:spMkLst>
            <pc:docMk/>
            <pc:sldMk cId="144394425" sldId="287"/>
            <ac:spMk id="12" creationId="{95337821-C5A2-4F48-B050-114011870B12}"/>
          </ac:spMkLst>
        </pc:spChg>
        <pc:spChg chg="add">
          <ac:chgData name="Michael Zanatta" userId="fa57f52891cc4abc" providerId="LiveId" clId="{769615A4-C9E2-46D2-9733-032E2E15134C}" dt="2020-01-26T05:12:39.591" v="22008"/>
          <ac:spMkLst>
            <pc:docMk/>
            <pc:sldMk cId="144394425" sldId="287"/>
            <ac:spMk id="13" creationId="{86648BF4-405B-49EB-90D3-736E217621DB}"/>
          </ac:spMkLst>
        </pc:spChg>
        <pc:picChg chg="add mod">
          <ac:chgData name="Michael Zanatta" userId="fa57f52891cc4abc" providerId="LiveId" clId="{769615A4-C9E2-46D2-9733-032E2E15134C}" dt="2020-01-26T03:25:30.353" v="16652" actId="1076"/>
          <ac:picMkLst>
            <pc:docMk/>
            <pc:sldMk cId="144394425" sldId="287"/>
            <ac:picMk id="4" creationId="{AD1F213D-B3A8-492A-A27F-E337B2FB0A64}"/>
          </ac:picMkLst>
        </pc:picChg>
        <pc:picChg chg="del">
          <ac:chgData name="Michael Zanatta" userId="fa57f52891cc4abc" providerId="LiveId" clId="{769615A4-C9E2-46D2-9733-032E2E15134C}" dt="2020-01-22T08:12:09.020" v="16184" actId="478"/>
          <ac:picMkLst>
            <pc:docMk/>
            <pc:sldMk cId="144394425" sldId="287"/>
            <ac:picMk id="5" creationId="{F0CD3797-97C7-4FFB-9915-0C788F77D3A7}"/>
          </ac:picMkLst>
        </pc:picChg>
        <pc:picChg chg="add mod">
          <ac:chgData name="Michael Zanatta" userId="fa57f52891cc4abc" providerId="LiveId" clId="{769615A4-C9E2-46D2-9733-032E2E15134C}" dt="2020-01-26T03:27:58.615" v="16713" actId="1076"/>
          <ac:picMkLst>
            <pc:docMk/>
            <pc:sldMk cId="144394425" sldId="287"/>
            <ac:picMk id="7" creationId="{69EE1EFF-58CC-4A7A-8E80-FA974C95D0BC}"/>
          </ac:picMkLst>
        </pc:picChg>
        <pc:picChg chg="add mod">
          <ac:chgData name="Michael Zanatta" userId="fa57f52891cc4abc" providerId="LiveId" clId="{769615A4-C9E2-46D2-9733-032E2E15134C}" dt="2020-01-26T03:26:26.057" v="16661" actId="1076"/>
          <ac:picMkLst>
            <pc:docMk/>
            <pc:sldMk cId="144394425" sldId="287"/>
            <ac:picMk id="9" creationId="{CBA5EF3E-6DC5-4DEF-B7EC-302DA655A0DA}"/>
          </ac:picMkLst>
        </pc:picChg>
        <pc:picChg chg="add mod">
          <ac:chgData name="Michael Zanatta" userId="fa57f52891cc4abc" providerId="LiveId" clId="{769615A4-C9E2-46D2-9733-032E2E15134C}" dt="2020-01-26T05:23:40.454" v="22313" actId="1076"/>
          <ac:picMkLst>
            <pc:docMk/>
            <pc:sldMk cId="144394425" sldId="287"/>
            <ac:picMk id="15" creationId="{DB3CF681-17A5-471F-AA12-7788322103B6}"/>
          </ac:picMkLst>
        </pc:picChg>
        <pc:cxnChg chg="add mod">
          <ac:chgData name="Michael Zanatta" userId="fa57f52891cc4abc" providerId="LiveId" clId="{769615A4-C9E2-46D2-9733-032E2E15134C}" dt="2020-01-26T03:27:03.014" v="16695" actId="692"/>
          <ac:cxnSpMkLst>
            <pc:docMk/>
            <pc:sldMk cId="144394425" sldId="287"/>
            <ac:cxnSpMk id="5" creationId="{B9898724-0E28-435F-9584-BD298A9D1F53}"/>
          </ac:cxnSpMkLst>
        </pc:cxnChg>
        <pc:cxnChg chg="add mod">
          <ac:chgData name="Michael Zanatta" userId="fa57f52891cc4abc" providerId="LiveId" clId="{769615A4-C9E2-46D2-9733-032E2E15134C}" dt="2020-01-26T03:27:03.014" v="16695" actId="692"/>
          <ac:cxnSpMkLst>
            <pc:docMk/>
            <pc:sldMk cId="144394425" sldId="287"/>
            <ac:cxnSpMk id="8" creationId="{641D79F7-F3B9-4C29-B778-CF968D5B60BE}"/>
          </ac:cxnSpMkLst>
        </pc:cxnChg>
      </pc:sldChg>
      <pc:sldChg chg="addSp delSp modSp add modNotesTx">
        <pc:chgData name="Michael Zanatta" userId="fa57f52891cc4abc" providerId="LiveId" clId="{769615A4-C9E2-46D2-9733-032E2E15134C}" dt="2020-01-27T09:19:28.632" v="35508" actId="20577"/>
        <pc:sldMkLst>
          <pc:docMk/>
          <pc:sldMk cId="3546729211" sldId="288"/>
        </pc:sldMkLst>
        <pc:spChg chg="mod">
          <ac:chgData name="Michael Zanatta" userId="fa57f52891cc4abc" providerId="LiveId" clId="{769615A4-C9E2-46D2-9733-032E2E15134C}" dt="2020-01-26T07:53:39.035" v="26015" actId="20577"/>
          <ac:spMkLst>
            <pc:docMk/>
            <pc:sldMk cId="3546729211" sldId="288"/>
            <ac:spMk id="2" creationId="{CE25F4AA-DD62-4C4E-B455-26219DDD507B}"/>
          </ac:spMkLst>
        </pc:spChg>
        <pc:spChg chg="del">
          <ac:chgData name="Michael Zanatta" userId="fa57f52891cc4abc" providerId="LiveId" clId="{769615A4-C9E2-46D2-9733-032E2E15134C}" dt="2020-01-22T08:12:35.261" v="16208"/>
          <ac:spMkLst>
            <pc:docMk/>
            <pc:sldMk cId="3546729211" sldId="288"/>
            <ac:spMk id="3" creationId="{48369191-F60D-489F-90BC-6D885351FFC5}"/>
          </ac:spMkLst>
        </pc:spChg>
        <pc:spChg chg="add mod">
          <ac:chgData name="Michael Zanatta" userId="fa57f52891cc4abc" providerId="LiveId" clId="{769615A4-C9E2-46D2-9733-032E2E15134C}" dt="2020-01-26T03:37:00.907" v="17254" actId="20577"/>
          <ac:spMkLst>
            <pc:docMk/>
            <pc:sldMk cId="3546729211" sldId="288"/>
            <ac:spMk id="7" creationId="{F8A1E1AF-30D5-49BF-8994-BE3617F97412}"/>
          </ac:spMkLst>
        </pc:spChg>
        <pc:spChg chg="add mod">
          <ac:chgData name="Michael Zanatta" userId="fa57f52891cc4abc" providerId="LiveId" clId="{769615A4-C9E2-46D2-9733-032E2E15134C}" dt="2020-01-26T03:39:19.266" v="17321" actId="1076"/>
          <ac:spMkLst>
            <pc:docMk/>
            <pc:sldMk cId="3546729211" sldId="288"/>
            <ac:spMk id="8" creationId="{56032486-4893-41FE-8E98-D3F6C6FD4DA2}"/>
          </ac:spMkLst>
        </pc:spChg>
        <pc:spChg chg="add">
          <ac:chgData name="Michael Zanatta" userId="fa57f52891cc4abc" providerId="LiveId" clId="{769615A4-C9E2-46D2-9733-032E2E15134C}" dt="2020-01-26T04:47:51.676" v="19501"/>
          <ac:spMkLst>
            <pc:docMk/>
            <pc:sldMk cId="3546729211" sldId="288"/>
            <ac:spMk id="9" creationId="{07B9AF30-FA4B-411F-9500-17E80F588C59}"/>
          </ac:spMkLst>
        </pc:spChg>
        <pc:spChg chg="add">
          <ac:chgData name="Michael Zanatta" userId="fa57f52891cc4abc" providerId="LiveId" clId="{769615A4-C9E2-46D2-9733-032E2E15134C}" dt="2020-01-26T05:12:41.185" v="22009"/>
          <ac:spMkLst>
            <pc:docMk/>
            <pc:sldMk cId="3546729211" sldId="288"/>
            <ac:spMk id="10" creationId="{684B93D3-E9BE-4D82-AF79-7A826F4DE280}"/>
          </ac:spMkLst>
        </pc:spChg>
        <pc:picChg chg="add">
          <ac:chgData name="Michael Zanatta" userId="fa57f52891cc4abc" providerId="LiveId" clId="{769615A4-C9E2-46D2-9733-032E2E15134C}" dt="2020-01-26T03:27:49.570" v="16709"/>
          <ac:picMkLst>
            <pc:docMk/>
            <pc:sldMk cId="3546729211" sldId="288"/>
            <ac:picMk id="4" creationId="{73AABFC9-E568-4006-8781-2FBC5A93D405}"/>
          </ac:picMkLst>
        </pc:picChg>
        <pc:picChg chg="add mod">
          <ac:chgData name="Michael Zanatta" userId="fa57f52891cc4abc" providerId="LiveId" clId="{769615A4-C9E2-46D2-9733-032E2E15134C}" dt="2020-01-26T03:27:53.999" v="16711" actId="1076"/>
          <ac:picMkLst>
            <pc:docMk/>
            <pc:sldMk cId="3546729211" sldId="288"/>
            <ac:picMk id="5" creationId="{4744187E-2E73-4312-B26D-61888B8CEE56}"/>
          </ac:picMkLst>
        </pc:picChg>
        <pc:cxnChg chg="add mod">
          <ac:chgData name="Michael Zanatta" userId="fa57f52891cc4abc" providerId="LiveId" clId="{769615A4-C9E2-46D2-9733-032E2E15134C}" dt="2020-01-26T03:36:38.329" v="17229" actId="1076"/>
          <ac:cxnSpMkLst>
            <pc:docMk/>
            <pc:sldMk cId="3546729211" sldId="288"/>
            <ac:cxnSpMk id="6" creationId="{0165EB38-0D4E-4B5A-BD47-5C92EF16107B}"/>
          </ac:cxnSpMkLst>
        </pc:cxnChg>
      </pc:sldChg>
      <pc:sldChg chg="addSp delSp modSp add modNotesTx">
        <pc:chgData name="Michael Zanatta" userId="fa57f52891cc4abc" providerId="LiveId" clId="{769615A4-C9E2-46D2-9733-032E2E15134C}" dt="2020-01-26T09:54:17.883" v="30288" actId="20577"/>
        <pc:sldMkLst>
          <pc:docMk/>
          <pc:sldMk cId="1010319264" sldId="289"/>
        </pc:sldMkLst>
        <pc:spChg chg="mod">
          <ac:chgData name="Michael Zanatta" userId="fa57f52891cc4abc" providerId="LiveId" clId="{769615A4-C9E2-46D2-9733-032E2E15134C}" dt="2020-01-26T08:45:09.482" v="27239" actId="20577"/>
          <ac:spMkLst>
            <pc:docMk/>
            <pc:sldMk cId="1010319264" sldId="289"/>
            <ac:spMk id="2" creationId="{2F2DAA6E-9809-4B37-A87E-15B76CCC9265}"/>
          </ac:spMkLst>
        </pc:spChg>
        <pc:spChg chg="add mod">
          <ac:chgData name="Michael Zanatta" userId="fa57f52891cc4abc" providerId="LiveId" clId="{769615A4-C9E2-46D2-9733-032E2E15134C}" dt="2020-01-26T03:28:16.260" v="16731" actId="1076"/>
          <ac:spMkLst>
            <pc:docMk/>
            <pc:sldMk cId="1010319264" sldId="289"/>
            <ac:spMk id="21" creationId="{3E055C93-C716-4D22-BBC8-FB39583FBFEC}"/>
          </ac:spMkLst>
        </pc:spChg>
        <pc:spChg chg="add mod">
          <ac:chgData name="Michael Zanatta" userId="fa57f52891cc4abc" providerId="LiveId" clId="{769615A4-C9E2-46D2-9733-032E2E15134C}" dt="2020-01-26T03:24:36.282" v="16622" actId="20577"/>
          <ac:spMkLst>
            <pc:docMk/>
            <pc:sldMk cId="1010319264" sldId="289"/>
            <ac:spMk id="22" creationId="{D74B3911-615D-4A25-A45C-8B2EF89E2744}"/>
          </ac:spMkLst>
        </pc:spChg>
        <pc:spChg chg="add del mod">
          <ac:chgData name="Michael Zanatta" userId="fa57f52891cc4abc" providerId="LiveId" clId="{769615A4-C9E2-46D2-9733-032E2E15134C}" dt="2020-01-26T03:25:07.423" v="16647" actId="478"/>
          <ac:spMkLst>
            <pc:docMk/>
            <pc:sldMk cId="1010319264" sldId="289"/>
            <ac:spMk id="23" creationId="{8A7F703B-F9F4-4751-8F19-12F5A6195D09}"/>
          </ac:spMkLst>
        </pc:spChg>
        <pc:spChg chg="add mod">
          <ac:chgData name="Michael Zanatta" userId="fa57f52891cc4abc" providerId="LiveId" clId="{769615A4-C9E2-46D2-9733-032E2E15134C}" dt="2020-01-26T03:25:09.995" v="16648" actId="1076"/>
          <ac:spMkLst>
            <pc:docMk/>
            <pc:sldMk cId="1010319264" sldId="289"/>
            <ac:spMk id="24" creationId="{3C36D8AE-1AFC-4E82-824C-F04231E4E4E1}"/>
          </ac:spMkLst>
        </pc:spChg>
        <pc:spChg chg="add">
          <ac:chgData name="Michael Zanatta" userId="fa57f52891cc4abc" providerId="LiveId" clId="{769615A4-C9E2-46D2-9733-032E2E15134C}" dt="2020-01-26T04:47:49.345" v="19499"/>
          <ac:spMkLst>
            <pc:docMk/>
            <pc:sldMk cId="1010319264" sldId="289"/>
            <ac:spMk id="25" creationId="{9213211D-6BBF-4649-A088-2CFC2CF5FF54}"/>
          </ac:spMkLst>
        </pc:spChg>
        <pc:spChg chg="add">
          <ac:chgData name="Michael Zanatta" userId="fa57f52891cc4abc" providerId="LiveId" clId="{769615A4-C9E2-46D2-9733-032E2E15134C}" dt="2020-01-26T05:11:42.308" v="21985"/>
          <ac:spMkLst>
            <pc:docMk/>
            <pc:sldMk cId="1010319264" sldId="289"/>
            <ac:spMk id="26" creationId="{0A7092B8-DE41-48DE-B0AF-520719E397CF}"/>
          </ac:spMkLst>
        </pc:spChg>
        <pc:picChg chg="add mod">
          <ac:chgData name="Michael Zanatta" userId="fa57f52891cc4abc" providerId="LiveId" clId="{769615A4-C9E2-46D2-9733-032E2E15134C}" dt="2020-01-26T03:15:53.939" v="16233" actId="1076"/>
          <ac:picMkLst>
            <pc:docMk/>
            <pc:sldMk cId="1010319264" sldId="289"/>
            <ac:picMk id="4" creationId="{37209C63-C282-49AA-A1DB-DF70CF7C5610}"/>
          </ac:picMkLst>
        </pc:picChg>
        <pc:picChg chg="mod">
          <ac:chgData name="Michael Zanatta" userId="fa57f52891cc4abc" providerId="LiveId" clId="{769615A4-C9E2-46D2-9733-032E2E15134C}" dt="2020-01-26T03:12:55.038" v="16220" actId="1076"/>
          <ac:picMkLst>
            <pc:docMk/>
            <pc:sldMk cId="1010319264" sldId="289"/>
            <ac:picMk id="5" creationId="{F0CD3797-97C7-4FFB-9915-0C788F77D3A7}"/>
          </ac:picMkLst>
        </pc:picChg>
        <pc:picChg chg="add mod">
          <ac:chgData name="Michael Zanatta" userId="fa57f52891cc4abc" providerId="LiveId" clId="{769615A4-C9E2-46D2-9733-032E2E15134C}" dt="2020-01-26T03:12:57.805" v="16222" actId="1076"/>
          <ac:picMkLst>
            <pc:docMk/>
            <pc:sldMk cId="1010319264" sldId="289"/>
            <ac:picMk id="6" creationId="{C476962F-9668-4FE2-9EF8-AFCB681E252E}"/>
          </ac:picMkLst>
        </pc:picChg>
        <pc:picChg chg="add mod">
          <ac:chgData name="Michael Zanatta" userId="fa57f52891cc4abc" providerId="LiveId" clId="{769615A4-C9E2-46D2-9733-032E2E15134C}" dt="2020-01-26T03:13:00.427" v="16224" actId="1076"/>
          <ac:picMkLst>
            <pc:docMk/>
            <pc:sldMk cId="1010319264" sldId="289"/>
            <ac:picMk id="7" creationId="{D885B5D3-7EC4-471D-A2FF-068637DA0B6A}"/>
          </ac:picMkLst>
        </pc:picChg>
        <pc:picChg chg="add mod">
          <ac:chgData name="Michael Zanatta" userId="fa57f52891cc4abc" providerId="LiveId" clId="{769615A4-C9E2-46D2-9733-032E2E15134C}" dt="2020-01-26T03:15:42.739" v="16230" actId="1076"/>
          <ac:picMkLst>
            <pc:docMk/>
            <pc:sldMk cId="1010319264" sldId="289"/>
            <ac:picMk id="14" creationId="{26B9F0DD-8F77-4AC0-ABD8-CA9F794253CE}"/>
          </ac:picMkLst>
        </pc:picChg>
        <pc:cxnChg chg="add mod">
          <ac:chgData name="Michael Zanatta" userId="fa57f52891cc4abc" providerId="LiveId" clId="{769615A4-C9E2-46D2-9733-032E2E15134C}" dt="2020-01-26T03:27:16.593" v="16701" actId="692"/>
          <ac:cxnSpMkLst>
            <pc:docMk/>
            <pc:sldMk cId="1010319264" sldId="289"/>
            <ac:cxnSpMk id="9" creationId="{20C8E9FD-DC90-4210-B947-DECCCB81B036}"/>
          </ac:cxnSpMkLst>
        </pc:cxnChg>
        <pc:cxnChg chg="add mod">
          <ac:chgData name="Michael Zanatta" userId="fa57f52891cc4abc" providerId="LiveId" clId="{769615A4-C9E2-46D2-9733-032E2E15134C}" dt="2020-01-26T03:27:16.593" v="16701" actId="692"/>
          <ac:cxnSpMkLst>
            <pc:docMk/>
            <pc:sldMk cId="1010319264" sldId="289"/>
            <ac:cxnSpMk id="11" creationId="{9D806871-0890-4598-A3C5-5416BAAF200B}"/>
          </ac:cxnSpMkLst>
        </pc:cxnChg>
        <pc:cxnChg chg="add mod">
          <ac:chgData name="Michael Zanatta" userId="fa57f52891cc4abc" providerId="LiveId" clId="{769615A4-C9E2-46D2-9733-032E2E15134C}" dt="2020-01-26T03:27:16.593" v="16701" actId="692"/>
          <ac:cxnSpMkLst>
            <pc:docMk/>
            <pc:sldMk cId="1010319264" sldId="289"/>
            <ac:cxnSpMk id="13" creationId="{106A972E-001B-40BC-8283-EF2184B2F7B0}"/>
          </ac:cxnSpMkLst>
        </pc:cxnChg>
        <pc:cxnChg chg="add mod">
          <ac:chgData name="Michael Zanatta" userId="fa57f52891cc4abc" providerId="LiveId" clId="{769615A4-C9E2-46D2-9733-032E2E15134C}" dt="2020-01-26T03:27:16.593" v="16701" actId="692"/>
          <ac:cxnSpMkLst>
            <pc:docMk/>
            <pc:sldMk cId="1010319264" sldId="289"/>
            <ac:cxnSpMk id="16" creationId="{B8B23743-E7C1-4717-861A-9CA9CAC7DC43}"/>
          </ac:cxnSpMkLst>
        </pc:cxnChg>
      </pc:sldChg>
      <pc:sldChg chg="addSp modSp add ord modNotesTx">
        <pc:chgData name="Michael Zanatta" userId="fa57f52891cc4abc" providerId="LiveId" clId="{769615A4-C9E2-46D2-9733-032E2E15134C}" dt="2020-01-30T01:50:22.535" v="39325" actId="20577"/>
        <pc:sldMkLst>
          <pc:docMk/>
          <pc:sldMk cId="158800924" sldId="290"/>
        </pc:sldMkLst>
        <pc:spChg chg="mod">
          <ac:chgData name="Michael Zanatta" userId="fa57f52891cc4abc" providerId="LiveId" clId="{769615A4-C9E2-46D2-9733-032E2E15134C}" dt="2020-01-26T03:29:55.518" v="16879" actId="20577"/>
          <ac:spMkLst>
            <pc:docMk/>
            <pc:sldMk cId="158800924" sldId="290"/>
            <ac:spMk id="2" creationId="{5F8EA037-5F41-44D8-8FB1-90575475C506}"/>
          </ac:spMkLst>
        </pc:spChg>
        <pc:spChg chg="mod">
          <ac:chgData name="Michael Zanatta" userId="fa57f52891cc4abc" providerId="LiveId" clId="{769615A4-C9E2-46D2-9733-032E2E15134C}" dt="2020-01-30T01:50:22.535" v="39325" actId="20577"/>
          <ac:spMkLst>
            <pc:docMk/>
            <pc:sldMk cId="158800924" sldId="290"/>
            <ac:spMk id="3" creationId="{E654FC76-A2C7-4EBA-9756-B3FD9BC70136}"/>
          </ac:spMkLst>
        </pc:spChg>
        <pc:spChg chg="add">
          <ac:chgData name="Michael Zanatta" userId="fa57f52891cc4abc" providerId="LiveId" clId="{769615A4-C9E2-46D2-9733-032E2E15134C}" dt="2020-01-26T04:47:05.023" v="19476"/>
          <ac:spMkLst>
            <pc:docMk/>
            <pc:sldMk cId="158800924" sldId="290"/>
            <ac:spMk id="6" creationId="{88F10B56-C344-4EDD-8A5B-2E523E3BD494}"/>
          </ac:spMkLst>
        </pc:spChg>
        <pc:spChg chg="add">
          <ac:chgData name="Michael Zanatta" userId="fa57f52891cc4abc" providerId="LiveId" clId="{769615A4-C9E2-46D2-9733-032E2E15134C}" dt="2020-01-26T05:11:08.480" v="21966"/>
          <ac:spMkLst>
            <pc:docMk/>
            <pc:sldMk cId="158800924" sldId="290"/>
            <ac:spMk id="7" creationId="{849FB021-1948-42A6-9D3D-8EBE180F48BC}"/>
          </ac:spMkLst>
        </pc:spChg>
        <pc:picChg chg="add mod">
          <ac:chgData name="Michael Zanatta" userId="fa57f52891cc4abc" providerId="LiveId" clId="{769615A4-C9E2-46D2-9733-032E2E15134C}" dt="2020-01-26T03:32:50.073" v="17044" actId="1076"/>
          <ac:picMkLst>
            <pc:docMk/>
            <pc:sldMk cId="158800924" sldId="290"/>
            <ac:picMk id="5" creationId="{B7209F46-3F42-4D4B-A854-61B1A206EE33}"/>
          </ac:picMkLst>
        </pc:picChg>
      </pc:sldChg>
      <pc:sldChg chg="addSp delSp modSp add del">
        <pc:chgData name="Michael Zanatta" userId="fa57f52891cc4abc" providerId="LiveId" clId="{769615A4-C9E2-46D2-9733-032E2E15134C}" dt="2020-01-26T03:22:08.055" v="16609" actId="2696"/>
        <pc:sldMkLst>
          <pc:docMk/>
          <pc:sldMk cId="1304113625" sldId="290"/>
        </pc:sldMkLst>
        <pc:spChg chg="mod">
          <ac:chgData name="Michael Zanatta" userId="fa57f52891cc4abc" providerId="LiveId" clId="{769615A4-C9E2-46D2-9733-032E2E15134C}" dt="2020-01-26T03:19:24.990" v="16437" actId="20577"/>
          <ac:spMkLst>
            <pc:docMk/>
            <pc:sldMk cId="1304113625" sldId="290"/>
            <ac:spMk id="2" creationId="{5F8EA037-5F41-44D8-8FB1-90575475C506}"/>
          </ac:spMkLst>
        </pc:spChg>
        <pc:spChg chg="mod">
          <ac:chgData name="Michael Zanatta" userId="fa57f52891cc4abc" providerId="LiveId" clId="{769615A4-C9E2-46D2-9733-032E2E15134C}" dt="2020-01-26T03:21:57.932" v="16608" actId="20577"/>
          <ac:spMkLst>
            <pc:docMk/>
            <pc:sldMk cId="1304113625" sldId="290"/>
            <ac:spMk id="3" creationId="{E654FC76-A2C7-4EBA-9756-B3FD9BC70136}"/>
          </ac:spMkLst>
        </pc:spChg>
        <pc:spChg chg="add mod">
          <ac:chgData name="Michael Zanatta" userId="fa57f52891cc4abc" providerId="LiveId" clId="{769615A4-C9E2-46D2-9733-032E2E15134C}" dt="2020-01-26T03:21:22.183" v="16574" actId="20577"/>
          <ac:spMkLst>
            <pc:docMk/>
            <pc:sldMk cId="1304113625" sldId="290"/>
            <ac:spMk id="7" creationId="{1E2C26C7-2DD0-4F55-8E8B-7640CD95A5FC}"/>
          </ac:spMkLst>
        </pc:spChg>
        <pc:picChg chg="del">
          <ac:chgData name="Michael Zanatta" userId="fa57f52891cc4abc" providerId="LiveId" clId="{769615A4-C9E2-46D2-9733-032E2E15134C}" dt="2020-01-26T03:19:06.471" v="16408" actId="478"/>
          <ac:picMkLst>
            <pc:docMk/>
            <pc:sldMk cId="1304113625" sldId="290"/>
            <ac:picMk id="4" creationId="{B295C989-1383-40EE-A4E5-A655C1355BB6}"/>
          </ac:picMkLst>
        </pc:picChg>
        <pc:picChg chg="del">
          <ac:chgData name="Michael Zanatta" userId="fa57f52891cc4abc" providerId="LiveId" clId="{769615A4-C9E2-46D2-9733-032E2E15134C}" dt="2020-01-26T03:19:03.575" v="16406" actId="478"/>
          <ac:picMkLst>
            <pc:docMk/>
            <pc:sldMk cId="1304113625" sldId="290"/>
            <ac:picMk id="8" creationId="{F7B03F72-B559-4FF2-B51B-DE7CA9403C3F}"/>
          </ac:picMkLst>
        </pc:picChg>
        <pc:picChg chg="del">
          <ac:chgData name="Michael Zanatta" userId="fa57f52891cc4abc" providerId="LiveId" clId="{769615A4-C9E2-46D2-9733-032E2E15134C}" dt="2020-01-26T03:19:06.007" v="16407" actId="478"/>
          <ac:picMkLst>
            <pc:docMk/>
            <pc:sldMk cId="1304113625" sldId="290"/>
            <ac:picMk id="9" creationId="{9E301AA9-47CE-41EC-85CE-00247BEB1441}"/>
          </ac:picMkLst>
        </pc:picChg>
      </pc:sldChg>
      <pc:sldChg chg="addSp delSp modSp add ord modNotesTx">
        <pc:chgData name="Michael Zanatta" userId="fa57f52891cc4abc" providerId="LiveId" clId="{769615A4-C9E2-46D2-9733-032E2E15134C}" dt="2020-01-28T08:34:25.073" v="39323" actId="20577"/>
        <pc:sldMkLst>
          <pc:docMk/>
          <pc:sldMk cId="489064449" sldId="291"/>
        </pc:sldMkLst>
        <pc:spChg chg="mod">
          <ac:chgData name="Michael Zanatta" userId="fa57f52891cc4abc" providerId="LiveId" clId="{769615A4-C9E2-46D2-9733-032E2E15134C}" dt="2020-01-28T06:58:56.256" v="39116" actId="20577"/>
          <ac:spMkLst>
            <pc:docMk/>
            <pc:sldMk cId="489064449" sldId="291"/>
            <ac:spMk id="2" creationId="{2F2DAA6E-9809-4B37-A87E-15B76CCC9265}"/>
          </ac:spMkLst>
        </pc:spChg>
        <pc:spChg chg="add del mod">
          <ac:chgData name="Michael Zanatta" userId="fa57f52891cc4abc" providerId="LiveId" clId="{769615A4-C9E2-46D2-9733-032E2E15134C}" dt="2020-01-26T03:37:42.281" v="17281" actId="478"/>
          <ac:spMkLst>
            <pc:docMk/>
            <pc:sldMk cId="489064449" sldId="291"/>
            <ac:spMk id="8" creationId="{4D9240C5-A693-4764-BD7E-0950C2B5D4F6}"/>
          </ac:spMkLst>
        </pc:spChg>
        <pc:spChg chg="add">
          <ac:chgData name="Michael Zanatta" userId="fa57f52891cc4abc" providerId="LiveId" clId="{769615A4-C9E2-46D2-9733-032E2E15134C}" dt="2020-01-26T04:47:48.086" v="19498"/>
          <ac:spMkLst>
            <pc:docMk/>
            <pc:sldMk cId="489064449" sldId="291"/>
            <ac:spMk id="18" creationId="{52DE140C-6790-4C34-9311-FB83B02B748D}"/>
          </ac:spMkLst>
        </pc:spChg>
        <pc:spChg chg="add">
          <ac:chgData name="Michael Zanatta" userId="fa57f52891cc4abc" providerId="LiveId" clId="{769615A4-C9E2-46D2-9733-032E2E15134C}" dt="2020-01-26T05:12:37.776" v="22007"/>
          <ac:spMkLst>
            <pc:docMk/>
            <pc:sldMk cId="489064449" sldId="291"/>
            <ac:spMk id="19" creationId="{1820201C-BA8B-4A85-8799-067303E162CB}"/>
          </ac:spMkLst>
        </pc:spChg>
        <pc:spChg chg="mod">
          <ac:chgData name="Michael Zanatta" userId="fa57f52891cc4abc" providerId="LiveId" clId="{769615A4-C9E2-46D2-9733-032E2E15134C}" dt="2020-01-26T03:38:05.456" v="17291" actId="1076"/>
          <ac:spMkLst>
            <pc:docMk/>
            <pc:sldMk cId="489064449" sldId="291"/>
            <ac:spMk id="21" creationId="{3E055C93-C716-4D22-BBC8-FB39583FBFEC}"/>
          </ac:spMkLst>
        </pc:spChg>
        <pc:spChg chg="mod">
          <ac:chgData name="Michael Zanatta" userId="fa57f52891cc4abc" providerId="LiveId" clId="{769615A4-C9E2-46D2-9733-032E2E15134C}" dt="2020-01-26T03:38:13.822" v="17293" actId="1076"/>
          <ac:spMkLst>
            <pc:docMk/>
            <pc:sldMk cId="489064449" sldId="291"/>
            <ac:spMk id="22" creationId="{D74B3911-615D-4A25-A45C-8B2EF89E2744}"/>
          </ac:spMkLst>
        </pc:spChg>
        <pc:spChg chg="del mod">
          <ac:chgData name="Michael Zanatta" userId="fa57f52891cc4abc" providerId="LiveId" clId="{769615A4-C9E2-46D2-9733-032E2E15134C}" dt="2020-01-26T03:37:43.888" v="17283" actId="478"/>
          <ac:spMkLst>
            <pc:docMk/>
            <pc:sldMk cId="489064449" sldId="291"/>
            <ac:spMk id="24" creationId="{3C36D8AE-1AFC-4E82-824C-F04231E4E4E1}"/>
          </ac:spMkLst>
        </pc:spChg>
        <pc:picChg chg="mod">
          <ac:chgData name="Michael Zanatta" userId="fa57f52891cc4abc" providerId="LiveId" clId="{769615A4-C9E2-46D2-9733-032E2E15134C}" dt="2020-01-26T03:37:59.918" v="17289" actId="1076"/>
          <ac:picMkLst>
            <pc:docMk/>
            <pc:sldMk cId="489064449" sldId="291"/>
            <ac:picMk id="4" creationId="{37209C63-C282-49AA-A1DB-DF70CF7C5610}"/>
          </ac:picMkLst>
        </pc:picChg>
        <pc:picChg chg="del">
          <ac:chgData name="Michael Zanatta" userId="fa57f52891cc4abc" providerId="LiveId" clId="{769615A4-C9E2-46D2-9733-032E2E15134C}" dt="2020-01-26T03:37:32.616" v="17279" actId="478"/>
          <ac:picMkLst>
            <pc:docMk/>
            <pc:sldMk cId="489064449" sldId="291"/>
            <ac:picMk id="5" creationId="{F0CD3797-97C7-4FFB-9915-0C788F77D3A7}"/>
          </ac:picMkLst>
        </pc:picChg>
        <pc:picChg chg="del">
          <ac:chgData name="Michael Zanatta" userId="fa57f52891cc4abc" providerId="LiveId" clId="{769615A4-C9E2-46D2-9733-032E2E15134C}" dt="2020-01-26T03:37:33.342" v="17280" actId="478"/>
          <ac:picMkLst>
            <pc:docMk/>
            <pc:sldMk cId="489064449" sldId="291"/>
            <ac:picMk id="6" creationId="{C476962F-9668-4FE2-9EF8-AFCB681E252E}"/>
          </ac:picMkLst>
        </pc:picChg>
        <pc:picChg chg="del">
          <ac:chgData name="Michael Zanatta" userId="fa57f52891cc4abc" providerId="LiveId" clId="{769615A4-C9E2-46D2-9733-032E2E15134C}" dt="2020-01-26T03:37:45.342" v="17284" actId="478"/>
          <ac:picMkLst>
            <pc:docMk/>
            <pc:sldMk cId="489064449" sldId="291"/>
            <ac:picMk id="7" creationId="{D885B5D3-7EC4-471D-A2FF-068637DA0B6A}"/>
          </ac:picMkLst>
        </pc:picChg>
        <pc:picChg chg="mod">
          <ac:chgData name="Michael Zanatta" userId="fa57f52891cc4abc" providerId="LiveId" clId="{769615A4-C9E2-46D2-9733-032E2E15134C}" dt="2020-01-26T03:38:10.663" v="17292" actId="1076"/>
          <ac:picMkLst>
            <pc:docMk/>
            <pc:sldMk cId="489064449" sldId="291"/>
            <ac:picMk id="14" creationId="{26B9F0DD-8F77-4AC0-ABD8-CA9F794253CE}"/>
          </ac:picMkLst>
        </pc:picChg>
        <pc:cxnChg chg="del mod">
          <ac:chgData name="Michael Zanatta" userId="fa57f52891cc4abc" providerId="LiveId" clId="{769615A4-C9E2-46D2-9733-032E2E15134C}" dt="2020-01-26T03:37:31.969" v="17278" actId="478"/>
          <ac:cxnSpMkLst>
            <pc:docMk/>
            <pc:sldMk cId="489064449" sldId="291"/>
            <ac:cxnSpMk id="9" creationId="{20C8E9FD-DC90-4210-B947-DECCCB81B036}"/>
          </ac:cxnSpMkLst>
        </pc:cxnChg>
        <pc:cxnChg chg="del mod">
          <ac:chgData name="Michael Zanatta" userId="fa57f52891cc4abc" providerId="LiveId" clId="{769615A4-C9E2-46D2-9733-032E2E15134C}" dt="2020-01-26T03:37:30.353" v="17276" actId="478"/>
          <ac:cxnSpMkLst>
            <pc:docMk/>
            <pc:sldMk cId="489064449" sldId="291"/>
            <ac:cxnSpMk id="11" creationId="{9D806871-0890-4598-A3C5-5416BAAF200B}"/>
          </ac:cxnSpMkLst>
        </pc:cxnChg>
        <pc:cxnChg chg="del mod">
          <ac:chgData name="Michael Zanatta" userId="fa57f52891cc4abc" providerId="LiveId" clId="{769615A4-C9E2-46D2-9733-032E2E15134C}" dt="2020-01-26T03:37:31.610" v="17277" actId="478"/>
          <ac:cxnSpMkLst>
            <pc:docMk/>
            <pc:sldMk cId="489064449" sldId="291"/>
            <ac:cxnSpMk id="13" creationId="{106A972E-001B-40BC-8283-EF2184B2F7B0}"/>
          </ac:cxnSpMkLst>
        </pc:cxnChg>
        <pc:cxnChg chg="mod">
          <ac:chgData name="Michael Zanatta" userId="fa57f52891cc4abc" providerId="LiveId" clId="{769615A4-C9E2-46D2-9733-032E2E15134C}" dt="2020-01-26T03:38:01.555" v="17290" actId="1076"/>
          <ac:cxnSpMkLst>
            <pc:docMk/>
            <pc:sldMk cId="489064449" sldId="291"/>
            <ac:cxnSpMk id="16" creationId="{B8B23743-E7C1-4717-861A-9CA9CAC7DC43}"/>
          </ac:cxnSpMkLst>
        </pc:cxnChg>
      </pc:sldChg>
      <pc:sldChg chg="addSp modSp add modNotesTx">
        <pc:chgData name="Michael Zanatta" userId="fa57f52891cc4abc" providerId="LiveId" clId="{769615A4-C9E2-46D2-9733-032E2E15134C}" dt="2020-01-30T01:53:33.939" v="39527" actId="313"/>
        <pc:sldMkLst>
          <pc:docMk/>
          <pc:sldMk cId="400131740" sldId="292"/>
        </pc:sldMkLst>
        <pc:spChg chg="mod">
          <ac:chgData name="Michael Zanatta" userId="fa57f52891cc4abc" providerId="LiveId" clId="{769615A4-C9E2-46D2-9733-032E2E15134C}" dt="2020-01-26T04:09:12.129" v="18917" actId="20577"/>
          <ac:spMkLst>
            <pc:docMk/>
            <pc:sldMk cId="400131740" sldId="292"/>
            <ac:spMk id="2" creationId="{34D7713D-5724-4106-B23C-7A831D697D62}"/>
          </ac:spMkLst>
        </pc:spChg>
        <pc:spChg chg="mod">
          <ac:chgData name="Michael Zanatta" userId="fa57f52891cc4abc" providerId="LiveId" clId="{769615A4-C9E2-46D2-9733-032E2E15134C}" dt="2020-01-26T04:09:02.911" v="18897" actId="20577"/>
          <ac:spMkLst>
            <pc:docMk/>
            <pc:sldMk cId="400131740" sldId="292"/>
            <ac:spMk id="3" creationId="{30AA31BF-4DA9-4EC0-B439-8BC28CA97B93}"/>
          </ac:spMkLst>
        </pc:spChg>
        <pc:spChg chg="add">
          <ac:chgData name="Michael Zanatta" userId="fa57f52891cc4abc" providerId="LiveId" clId="{769615A4-C9E2-46D2-9733-032E2E15134C}" dt="2020-01-26T04:47:53.294" v="19502"/>
          <ac:spMkLst>
            <pc:docMk/>
            <pc:sldMk cId="400131740" sldId="292"/>
            <ac:spMk id="4" creationId="{0C55649E-F696-4C46-BB76-071C86CA6D94}"/>
          </ac:spMkLst>
        </pc:spChg>
        <pc:spChg chg="add">
          <ac:chgData name="Michael Zanatta" userId="fa57f52891cc4abc" providerId="LiveId" clId="{769615A4-C9E2-46D2-9733-032E2E15134C}" dt="2020-01-26T05:12:44.248" v="22010"/>
          <ac:spMkLst>
            <pc:docMk/>
            <pc:sldMk cId="400131740" sldId="292"/>
            <ac:spMk id="5" creationId="{F07A1E9F-40B4-4E61-81F9-04FE99CB9264}"/>
          </ac:spMkLst>
        </pc:spChg>
      </pc:sldChg>
      <pc:sldChg chg="addSp modSp add">
        <pc:chgData name="Michael Zanatta" userId="fa57f52891cc4abc" providerId="LiveId" clId="{769615A4-C9E2-46D2-9733-032E2E15134C}" dt="2020-01-26T05:12:45.445" v="22011"/>
        <pc:sldMkLst>
          <pc:docMk/>
          <pc:sldMk cId="1113212312" sldId="293"/>
        </pc:sldMkLst>
        <pc:spChg chg="mod">
          <ac:chgData name="Michael Zanatta" userId="fa57f52891cc4abc" providerId="LiveId" clId="{769615A4-C9E2-46D2-9733-032E2E15134C}" dt="2020-01-26T04:46:49.261" v="19471" actId="20577"/>
          <ac:spMkLst>
            <pc:docMk/>
            <pc:sldMk cId="1113212312" sldId="293"/>
            <ac:spMk id="2" creationId="{34D7713D-5724-4106-B23C-7A831D697D62}"/>
          </ac:spMkLst>
        </pc:spChg>
        <pc:spChg chg="mod">
          <ac:chgData name="Michael Zanatta" userId="fa57f52891cc4abc" providerId="LiveId" clId="{769615A4-C9E2-46D2-9733-032E2E15134C}" dt="2020-01-26T04:46:51.169" v="19472" actId="20577"/>
          <ac:spMkLst>
            <pc:docMk/>
            <pc:sldMk cId="1113212312" sldId="293"/>
            <ac:spMk id="3" creationId="{30AA31BF-4DA9-4EC0-B439-8BC28CA97B93}"/>
          </ac:spMkLst>
        </pc:spChg>
        <pc:spChg chg="add">
          <ac:chgData name="Michael Zanatta" userId="fa57f52891cc4abc" providerId="LiveId" clId="{769615A4-C9E2-46D2-9733-032E2E15134C}" dt="2020-01-26T04:47:54.626" v="19503"/>
          <ac:spMkLst>
            <pc:docMk/>
            <pc:sldMk cId="1113212312" sldId="293"/>
            <ac:spMk id="4" creationId="{7D57FCFF-4C6C-4617-9F53-FB75B7CB4436}"/>
          </ac:spMkLst>
        </pc:spChg>
        <pc:spChg chg="add">
          <ac:chgData name="Michael Zanatta" userId="fa57f52891cc4abc" providerId="LiveId" clId="{769615A4-C9E2-46D2-9733-032E2E15134C}" dt="2020-01-26T05:12:45.445" v="22011"/>
          <ac:spMkLst>
            <pc:docMk/>
            <pc:sldMk cId="1113212312" sldId="293"/>
            <ac:spMk id="5" creationId="{153A03C2-8B1B-4BCD-A130-37C85AC87F1B}"/>
          </ac:spMkLst>
        </pc:spChg>
      </pc:sldChg>
      <pc:sldChg chg="addSp modSp add modNotesTx">
        <pc:chgData name="Michael Zanatta" userId="fa57f52891cc4abc" providerId="LiveId" clId="{769615A4-C9E2-46D2-9733-032E2E15134C}" dt="2020-01-26T05:11:54.069" v="22006" actId="20577"/>
        <pc:sldMkLst>
          <pc:docMk/>
          <pc:sldMk cId="3891829854" sldId="294"/>
        </pc:sldMkLst>
        <pc:spChg chg="mod">
          <ac:chgData name="Michael Zanatta" userId="fa57f52891cc4abc" providerId="LiveId" clId="{769615A4-C9E2-46D2-9733-032E2E15134C}" dt="2020-01-26T04:27:25.397" v="19470" actId="20577"/>
          <ac:spMkLst>
            <pc:docMk/>
            <pc:sldMk cId="3891829854" sldId="294"/>
            <ac:spMk id="2" creationId="{34D7713D-5724-4106-B23C-7A831D697D62}"/>
          </ac:spMkLst>
        </pc:spChg>
        <pc:spChg chg="add">
          <ac:chgData name="Michael Zanatta" userId="fa57f52891cc4abc" providerId="LiveId" clId="{769615A4-C9E2-46D2-9733-032E2E15134C}" dt="2020-01-26T04:47:45.069" v="19496"/>
          <ac:spMkLst>
            <pc:docMk/>
            <pc:sldMk cId="3891829854" sldId="294"/>
            <ac:spMk id="4" creationId="{A980B3D7-A18D-44EE-8AF8-E195BD80F371}"/>
          </ac:spMkLst>
        </pc:spChg>
        <pc:spChg chg="add">
          <ac:chgData name="Michael Zanatta" userId="fa57f52891cc4abc" providerId="LiveId" clId="{769615A4-C9E2-46D2-9733-032E2E15134C}" dt="2020-01-26T05:11:36.067" v="21982"/>
          <ac:spMkLst>
            <pc:docMk/>
            <pc:sldMk cId="3891829854" sldId="294"/>
            <ac:spMk id="5" creationId="{1C7640C0-966E-412F-9F0E-AD8A1110F0D7}"/>
          </ac:spMkLst>
        </pc:spChg>
      </pc:sldChg>
      <pc:sldChg chg="add del">
        <pc:chgData name="Michael Zanatta" userId="fa57f52891cc4abc" providerId="LiveId" clId="{769615A4-C9E2-46D2-9733-032E2E15134C}" dt="2020-01-26T04:55:32.170" v="20083" actId="2696"/>
        <pc:sldMkLst>
          <pc:docMk/>
          <pc:sldMk cId="3561595354" sldId="295"/>
        </pc:sldMkLst>
      </pc:sldChg>
      <pc:sldChg chg="addSp modSp add modNotesTx">
        <pc:chgData name="Michael Zanatta" userId="fa57f52891cc4abc" providerId="LiveId" clId="{769615A4-C9E2-46D2-9733-032E2E15134C}" dt="2020-01-26T08:51:43.082" v="27789" actId="20577"/>
        <pc:sldMkLst>
          <pc:docMk/>
          <pc:sldMk cId="4164973388" sldId="296"/>
        </pc:sldMkLst>
        <pc:spChg chg="mod">
          <ac:chgData name="Michael Zanatta" userId="fa57f52891cc4abc" providerId="LiveId" clId="{769615A4-C9E2-46D2-9733-032E2E15134C}" dt="2020-01-26T07:53:00.887" v="26001" actId="20577"/>
          <ac:spMkLst>
            <pc:docMk/>
            <pc:sldMk cId="4164973388" sldId="296"/>
            <ac:spMk id="2" creationId="{0C6D0FB3-333C-4683-A953-C628C5518A13}"/>
          </ac:spMkLst>
        </pc:spChg>
        <pc:spChg chg="add">
          <ac:chgData name="Michael Zanatta" userId="fa57f52891cc4abc" providerId="LiveId" clId="{769615A4-C9E2-46D2-9733-032E2E15134C}" dt="2020-01-26T05:11:39.500" v="21984"/>
          <ac:spMkLst>
            <pc:docMk/>
            <pc:sldMk cId="4164973388" sldId="296"/>
            <ac:spMk id="6" creationId="{BF12E64A-89B3-4935-8A2F-B514C25391F3}"/>
          </ac:spMkLst>
        </pc:spChg>
      </pc:sldChg>
      <pc:sldChg chg="addSp delSp modSp add ord modNotesTx">
        <pc:chgData name="Michael Zanatta" userId="fa57f52891cc4abc" providerId="LiveId" clId="{769615A4-C9E2-46D2-9733-032E2E15134C}" dt="2020-02-01T07:42:10.301" v="40599" actId="20577"/>
        <pc:sldMkLst>
          <pc:docMk/>
          <pc:sldMk cId="1956118605" sldId="297"/>
        </pc:sldMkLst>
        <pc:spChg chg="mod">
          <ac:chgData name="Michael Zanatta" userId="fa57f52891cc4abc" providerId="LiveId" clId="{769615A4-C9E2-46D2-9733-032E2E15134C}" dt="2020-01-26T04:58:10.985" v="20634" actId="20577"/>
          <ac:spMkLst>
            <pc:docMk/>
            <pc:sldMk cId="1956118605" sldId="297"/>
            <ac:spMk id="2" creationId="{5F8EA037-5F41-44D8-8FB1-90575475C506}"/>
          </ac:spMkLst>
        </pc:spChg>
        <pc:spChg chg="mod">
          <ac:chgData name="Michael Zanatta" userId="fa57f52891cc4abc" providerId="LiveId" clId="{769615A4-C9E2-46D2-9733-032E2E15134C}" dt="2020-01-26T05:37:53.868" v="23887" actId="20577"/>
          <ac:spMkLst>
            <pc:docMk/>
            <pc:sldMk cId="1956118605" sldId="297"/>
            <ac:spMk id="3" creationId="{E654FC76-A2C7-4EBA-9756-B3FD9BC70136}"/>
          </ac:spMkLst>
        </pc:spChg>
        <pc:spChg chg="add">
          <ac:chgData name="Michael Zanatta" userId="fa57f52891cc4abc" providerId="LiveId" clId="{769615A4-C9E2-46D2-9733-032E2E15134C}" dt="2020-01-26T05:11:07.079" v="21965"/>
          <ac:spMkLst>
            <pc:docMk/>
            <pc:sldMk cId="1956118605" sldId="297"/>
            <ac:spMk id="7" creationId="{1B1464CE-AC45-4E2C-82C4-A6D408936650}"/>
          </ac:spMkLst>
        </pc:spChg>
        <pc:picChg chg="del mod">
          <ac:chgData name="Michael Zanatta" userId="fa57f52891cc4abc" providerId="LiveId" clId="{769615A4-C9E2-46D2-9733-032E2E15134C}" dt="2020-01-26T05:01:56.483" v="21009" actId="478"/>
          <ac:picMkLst>
            <pc:docMk/>
            <pc:sldMk cId="1956118605" sldId="297"/>
            <ac:picMk id="5" creationId="{B7209F46-3F42-4D4B-A854-61B1A206EE33}"/>
          </ac:picMkLst>
        </pc:picChg>
      </pc:sldChg>
      <pc:sldChg chg="modSp add modNotesTx">
        <pc:chgData name="Michael Zanatta" userId="fa57f52891cc4abc" providerId="LiveId" clId="{769615A4-C9E2-46D2-9733-032E2E15134C}" dt="2020-01-27T04:47:03.064" v="30340" actId="20577"/>
        <pc:sldMkLst>
          <pc:docMk/>
          <pc:sldMk cId="2318181166" sldId="298"/>
        </pc:sldMkLst>
        <pc:spChg chg="mod">
          <ac:chgData name="Michael Zanatta" userId="fa57f52891cc4abc" providerId="LiveId" clId="{769615A4-C9E2-46D2-9733-032E2E15134C}" dt="2020-01-26T09:47:37.511" v="29823" actId="20577"/>
          <ac:spMkLst>
            <pc:docMk/>
            <pc:sldMk cId="2318181166" sldId="298"/>
            <ac:spMk id="2" creationId="{0C6D0FB3-333C-4683-A953-C628C5518A13}"/>
          </ac:spMkLst>
        </pc:spChg>
      </pc:sldChg>
      <pc:sldChg chg="modSp add ord modNotesTx">
        <pc:chgData name="Michael Zanatta" userId="fa57f52891cc4abc" providerId="LiveId" clId="{769615A4-C9E2-46D2-9733-032E2E15134C}" dt="2020-01-28T06:39:56.572" v="38785" actId="20577"/>
        <pc:sldMkLst>
          <pc:docMk/>
          <pc:sldMk cId="2717045865" sldId="299"/>
        </pc:sldMkLst>
        <pc:spChg chg="mod">
          <ac:chgData name="Michael Zanatta" userId="fa57f52891cc4abc" providerId="LiveId" clId="{769615A4-C9E2-46D2-9733-032E2E15134C}" dt="2020-01-27T06:38:53.162" v="32219" actId="20577"/>
          <ac:spMkLst>
            <pc:docMk/>
            <pc:sldMk cId="2717045865" sldId="299"/>
            <ac:spMk id="2" creationId="{7B5636A3-1867-4423-9D97-DEF941FB909D}"/>
          </ac:spMkLst>
        </pc:spChg>
      </pc:sldChg>
      <pc:sldChg chg="modSp add ord modNotesTx">
        <pc:chgData name="Michael Zanatta" userId="fa57f52891cc4abc" providerId="LiveId" clId="{769615A4-C9E2-46D2-9733-032E2E15134C}" dt="2020-02-02T07:02:48.959" v="42537" actId="20577"/>
        <pc:sldMkLst>
          <pc:docMk/>
          <pc:sldMk cId="3616429881" sldId="300"/>
        </pc:sldMkLst>
        <pc:spChg chg="mod">
          <ac:chgData name="Michael Zanatta" userId="fa57f52891cc4abc" providerId="LiveId" clId="{769615A4-C9E2-46D2-9733-032E2E15134C}" dt="2020-01-27T09:01:55.618" v="34115" actId="20577"/>
          <ac:spMkLst>
            <pc:docMk/>
            <pc:sldMk cId="3616429881" sldId="300"/>
            <ac:spMk id="2" creationId="{5F8EA037-5F41-44D8-8FB1-90575475C506}"/>
          </ac:spMkLst>
        </pc:spChg>
        <pc:spChg chg="mod">
          <ac:chgData name="Michael Zanatta" userId="fa57f52891cc4abc" providerId="LiveId" clId="{769615A4-C9E2-46D2-9733-032E2E15134C}" dt="2020-02-02T07:00:43.053" v="42530" actId="20577"/>
          <ac:spMkLst>
            <pc:docMk/>
            <pc:sldMk cId="3616429881" sldId="300"/>
            <ac:spMk id="3" creationId="{E654FC76-A2C7-4EBA-9756-B3FD9BC70136}"/>
          </ac:spMkLst>
        </pc:spChg>
      </pc:sldChg>
      <pc:sldChg chg="modSp add del">
        <pc:chgData name="Michael Zanatta" userId="fa57f52891cc4abc" providerId="LiveId" clId="{769615A4-C9E2-46D2-9733-032E2E15134C}" dt="2020-01-27T09:26:07.585" v="35902" actId="2696"/>
        <pc:sldMkLst>
          <pc:docMk/>
          <pc:sldMk cId="216834626" sldId="301"/>
        </pc:sldMkLst>
        <pc:spChg chg="mod">
          <ac:chgData name="Michael Zanatta" userId="fa57f52891cc4abc" providerId="LiveId" clId="{769615A4-C9E2-46D2-9733-032E2E15134C}" dt="2020-01-27T09:20:38.851" v="35529" actId="20577"/>
          <ac:spMkLst>
            <pc:docMk/>
            <pc:sldMk cId="216834626" sldId="301"/>
            <ac:spMk id="2" creationId="{5F8EA037-5F41-44D8-8FB1-90575475C506}"/>
          </ac:spMkLst>
        </pc:spChg>
      </pc:sldChg>
      <pc:sldChg chg="add del">
        <pc:chgData name="Michael Zanatta" userId="fa57f52891cc4abc" providerId="LiveId" clId="{769615A4-C9E2-46D2-9733-032E2E15134C}" dt="2020-01-27T09:18:58.339" v="35458" actId="2696"/>
        <pc:sldMkLst>
          <pc:docMk/>
          <pc:sldMk cId="1915043776" sldId="301"/>
        </pc:sldMkLst>
      </pc:sldChg>
      <pc:sldChg chg="modSp add modNotesTx">
        <pc:chgData name="Michael Zanatta" userId="fa57f52891cc4abc" providerId="LiveId" clId="{769615A4-C9E2-46D2-9733-032E2E15134C}" dt="2020-01-30T01:52:41.022" v="39526" actId="20577"/>
        <pc:sldMkLst>
          <pc:docMk/>
          <pc:sldMk cId="3228938771" sldId="302"/>
        </pc:sldMkLst>
        <pc:spChg chg="mod">
          <ac:chgData name="Michael Zanatta" userId="fa57f52891cc4abc" providerId="LiveId" clId="{769615A4-C9E2-46D2-9733-032E2E15134C}" dt="2020-01-27T09:20:52.699" v="35570" actId="20577"/>
          <ac:spMkLst>
            <pc:docMk/>
            <pc:sldMk cId="3228938771" sldId="302"/>
            <ac:spMk id="2" creationId="{5F8EA037-5F41-44D8-8FB1-90575475C506}"/>
          </ac:spMkLst>
        </pc:spChg>
        <pc:spChg chg="mod">
          <ac:chgData name="Michael Zanatta" userId="fa57f52891cc4abc" providerId="LiveId" clId="{769615A4-C9E2-46D2-9733-032E2E15134C}" dt="2020-01-28T06:34:19.062" v="38567" actId="20577"/>
          <ac:spMkLst>
            <pc:docMk/>
            <pc:sldMk cId="3228938771" sldId="302"/>
            <ac:spMk id="3" creationId="{E654FC76-A2C7-4EBA-9756-B3FD9BC70136}"/>
          </ac:spMkLst>
        </pc:spChg>
      </pc:sldChg>
      <pc:sldChg chg="modSp add modNotesTx">
        <pc:chgData name="Michael Zanatta" userId="fa57f52891cc4abc" providerId="LiveId" clId="{769615A4-C9E2-46D2-9733-032E2E15134C}" dt="2020-02-02T07:32:59.306" v="44609" actId="20577"/>
        <pc:sldMkLst>
          <pc:docMk/>
          <pc:sldMk cId="209509084" sldId="303"/>
        </pc:sldMkLst>
        <pc:spChg chg="mod">
          <ac:chgData name="Michael Zanatta" userId="fa57f52891cc4abc" providerId="LiveId" clId="{769615A4-C9E2-46D2-9733-032E2E15134C}" dt="2020-01-27T09:26:33.333" v="35911" actId="20577"/>
          <ac:spMkLst>
            <pc:docMk/>
            <pc:sldMk cId="209509084" sldId="303"/>
            <ac:spMk id="2" creationId="{5F8EA037-5F41-44D8-8FB1-90575475C506}"/>
          </ac:spMkLst>
        </pc:spChg>
        <pc:spChg chg="mod">
          <ac:chgData name="Michael Zanatta" userId="fa57f52891cc4abc" providerId="LiveId" clId="{769615A4-C9E2-46D2-9733-032E2E15134C}" dt="2020-02-02T07:32:59.306" v="44609" actId="20577"/>
          <ac:spMkLst>
            <pc:docMk/>
            <pc:sldMk cId="209509084" sldId="303"/>
            <ac:spMk id="3" creationId="{E654FC76-A2C7-4EBA-9756-B3FD9BC70136}"/>
          </ac:spMkLst>
        </pc:spChg>
      </pc:sldChg>
      <pc:sldChg chg="addSp delSp modSp add modNotesTx">
        <pc:chgData name="Michael Zanatta" userId="fa57f52891cc4abc" providerId="LiveId" clId="{769615A4-C9E2-46D2-9733-032E2E15134C}" dt="2020-01-30T07:58:33.350" v="39749" actId="478"/>
        <pc:sldMkLst>
          <pc:docMk/>
          <pc:sldMk cId="3569274210" sldId="304"/>
        </pc:sldMkLst>
        <pc:spChg chg="mod">
          <ac:chgData name="Michael Zanatta" userId="fa57f52891cc4abc" providerId="LiveId" clId="{769615A4-C9E2-46D2-9733-032E2E15134C}" dt="2020-01-30T07:58:25.304" v="39745" actId="20577"/>
          <ac:spMkLst>
            <pc:docMk/>
            <pc:sldMk cId="3569274210" sldId="304"/>
            <ac:spMk id="2" creationId="{5F8EA037-5F41-44D8-8FB1-90575475C506}"/>
          </ac:spMkLst>
        </pc:spChg>
        <pc:spChg chg="del">
          <ac:chgData name="Michael Zanatta" userId="fa57f52891cc4abc" providerId="LiveId" clId="{769615A4-C9E2-46D2-9733-032E2E15134C}" dt="2020-01-30T07:58:16.464" v="39721" actId="478"/>
          <ac:spMkLst>
            <pc:docMk/>
            <pc:sldMk cId="3569274210" sldId="304"/>
            <ac:spMk id="3" creationId="{E654FC76-A2C7-4EBA-9756-B3FD9BC70136}"/>
          </ac:spMkLst>
        </pc:spChg>
        <pc:spChg chg="add del mod">
          <ac:chgData name="Michael Zanatta" userId="fa57f52891cc4abc" providerId="LiveId" clId="{769615A4-C9E2-46D2-9733-032E2E15134C}" dt="2020-01-30T07:58:33.350" v="39749" actId="478"/>
          <ac:spMkLst>
            <pc:docMk/>
            <pc:sldMk cId="3569274210" sldId="304"/>
            <ac:spMk id="8" creationId="{2169E934-0DEE-452F-B210-61B0A9F7AB80}"/>
          </ac:spMkLst>
        </pc:spChg>
        <pc:picChg chg="del">
          <ac:chgData name="Michael Zanatta" userId="fa57f52891cc4abc" providerId="LiveId" clId="{769615A4-C9E2-46D2-9733-032E2E15134C}" dt="2020-01-30T07:58:31.774" v="39748" actId="478"/>
          <ac:picMkLst>
            <pc:docMk/>
            <pc:sldMk cId="3569274210" sldId="304"/>
            <ac:picMk id="5" creationId="{B7209F46-3F42-4D4B-A854-61B1A206EE33}"/>
          </ac:picMkLst>
        </pc:picChg>
      </pc:sldChg>
    </pc:docChg>
  </pc:docChgLst>
  <pc:docChgLst>
    <pc:chgData name="Michael Zanatta" userId="fa57f52891cc4abc" providerId="LiveId" clId="{B9EDB1E6-5487-4738-A6AF-FB9A69CC7E92}"/>
    <pc:docChg chg="addSld modSld">
      <pc:chgData name="Michael Zanatta" userId="fa57f52891cc4abc" providerId="LiveId" clId="{B9EDB1E6-5487-4738-A6AF-FB9A69CC7E92}" dt="2019-11-02T05:36:23.259" v="103" actId="20577"/>
      <pc:docMkLst>
        <pc:docMk/>
      </pc:docMkLst>
      <pc:sldChg chg="modSp add">
        <pc:chgData name="Michael Zanatta" userId="fa57f52891cc4abc" providerId="LiveId" clId="{B9EDB1E6-5487-4738-A6AF-FB9A69CC7E92}" dt="2019-11-02T05:35:43.089" v="51" actId="20577"/>
        <pc:sldMkLst>
          <pc:docMk/>
          <pc:sldMk cId="2008608177" sldId="256"/>
        </pc:sldMkLst>
        <pc:spChg chg="mod">
          <ac:chgData name="Michael Zanatta" userId="fa57f52891cc4abc" providerId="LiveId" clId="{B9EDB1E6-5487-4738-A6AF-FB9A69CC7E92}" dt="2019-11-02T05:35:37.930" v="31" actId="20577"/>
          <ac:spMkLst>
            <pc:docMk/>
            <pc:sldMk cId="2008608177" sldId="256"/>
            <ac:spMk id="2" creationId="{34D7713D-5724-4106-B23C-7A831D697D62}"/>
          </ac:spMkLst>
        </pc:spChg>
        <pc:spChg chg="mod">
          <ac:chgData name="Michael Zanatta" userId="fa57f52891cc4abc" providerId="LiveId" clId="{B9EDB1E6-5487-4738-A6AF-FB9A69CC7E92}" dt="2019-11-02T05:35:43.089" v="51" actId="20577"/>
          <ac:spMkLst>
            <pc:docMk/>
            <pc:sldMk cId="2008608177" sldId="256"/>
            <ac:spMk id="3" creationId="{30AA31BF-4DA9-4EC0-B439-8BC28CA97B93}"/>
          </ac:spMkLst>
        </pc:spChg>
      </pc:sldChg>
      <pc:sldChg chg="modSp add">
        <pc:chgData name="Michael Zanatta" userId="fa57f52891cc4abc" providerId="LiveId" clId="{B9EDB1E6-5487-4738-A6AF-FB9A69CC7E92}" dt="2019-11-02T05:35:58.991" v="71" actId="20577"/>
        <pc:sldMkLst>
          <pc:docMk/>
          <pc:sldMk cId="1381496282" sldId="257"/>
        </pc:sldMkLst>
        <pc:spChg chg="mod">
          <ac:chgData name="Michael Zanatta" userId="fa57f52891cc4abc" providerId="LiveId" clId="{B9EDB1E6-5487-4738-A6AF-FB9A69CC7E92}" dt="2019-11-02T05:35:58.991" v="71" actId="20577"/>
          <ac:spMkLst>
            <pc:docMk/>
            <pc:sldMk cId="1381496282" sldId="257"/>
            <ac:spMk id="2" creationId="{34D7713D-5724-4106-B23C-7A831D697D62}"/>
          </ac:spMkLst>
        </pc:spChg>
      </pc:sldChg>
      <pc:sldChg chg="add">
        <pc:chgData name="Michael Zanatta" userId="fa57f52891cc4abc" providerId="LiveId" clId="{B9EDB1E6-5487-4738-A6AF-FB9A69CC7E92}" dt="2019-11-02T05:36:03.510" v="72"/>
        <pc:sldMkLst>
          <pc:docMk/>
          <pc:sldMk cId="1929603238" sldId="258"/>
        </pc:sldMkLst>
      </pc:sldChg>
      <pc:sldChg chg="modSp add">
        <pc:chgData name="Michael Zanatta" userId="fa57f52891cc4abc" providerId="LiveId" clId="{B9EDB1E6-5487-4738-A6AF-FB9A69CC7E92}" dt="2019-11-02T05:36:13.229" v="83" actId="20577"/>
        <pc:sldMkLst>
          <pc:docMk/>
          <pc:sldMk cId="2658629676" sldId="259"/>
        </pc:sldMkLst>
        <pc:spChg chg="mod">
          <ac:chgData name="Michael Zanatta" userId="fa57f52891cc4abc" providerId="LiveId" clId="{B9EDB1E6-5487-4738-A6AF-FB9A69CC7E92}" dt="2019-11-02T05:36:13.229" v="83" actId="20577"/>
          <ac:spMkLst>
            <pc:docMk/>
            <pc:sldMk cId="2658629676" sldId="259"/>
            <ac:spMk id="2" creationId="{34D7713D-5724-4106-B23C-7A831D697D62}"/>
          </ac:spMkLst>
        </pc:spChg>
      </pc:sldChg>
      <pc:sldChg chg="add">
        <pc:chgData name="Michael Zanatta" userId="fa57f52891cc4abc" providerId="LiveId" clId="{B9EDB1E6-5487-4738-A6AF-FB9A69CC7E92}" dt="2019-11-02T05:36:16.170" v="84"/>
        <pc:sldMkLst>
          <pc:docMk/>
          <pc:sldMk cId="904889265" sldId="260"/>
        </pc:sldMkLst>
      </pc:sldChg>
      <pc:sldChg chg="modSp add">
        <pc:chgData name="Michael Zanatta" userId="fa57f52891cc4abc" providerId="LiveId" clId="{B9EDB1E6-5487-4738-A6AF-FB9A69CC7E92}" dt="2019-11-02T05:36:23.259" v="103" actId="20577"/>
        <pc:sldMkLst>
          <pc:docMk/>
          <pc:sldMk cId="2219294434" sldId="261"/>
        </pc:sldMkLst>
        <pc:spChg chg="mod">
          <ac:chgData name="Michael Zanatta" userId="fa57f52891cc4abc" providerId="LiveId" clId="{B9EDB1E6-5487-4738-A6AF-FB9A69CC7E92}" dt="2019-11-02T05:36:23.259" v="103" actId="20577"/>
          <ac:spMkLst>
            <pc:docMk/>
            <pc:sldMk cId="2219294434" sldId="261"/>
            <ac:spMk id="2" creationId="{34D7713D-5724-4106-B23C-7A831D697D62}"/>
          </ac:spMkLst>
        </pc:spChg>
      </pc:sldChg>
    </pc:docChg>
  </pc:docChgLst>
  <pc:docChgLst>
    <pc:chgData name="Michael Zanatta" userId="fa57f52891cc4abc" providerId="LiveId" clId="{4A73606B-5459-49BF-98D0-1A67C3936696}"/>
    <pc:docChg chg="undo redo custSel addSld delSld modSld sldOrd">
      <pc:chgData name="Michael Zanatta" userId="fa57f52891cc4abc" providerId="LiveId" clId="{4A73606B-5459-49BF-98D0-1A67C3936696}" dt="2020-04-30T20:41:09.752" v="12955" actId="207"/>
      <pc:docMkLst>
        <pc:docMk/>
      </pc:docMkLst>
      <pc:sldChg chg="del">
        <pc:chgData name="Michael Zanatta" userId="fa57f52891cc4abc" providerId="LiveId" clId="{4A73606B-5459-49BF-98D0-1A67C3936696}" dt="2020-04-16T07:29:11.306" v="1" actId="2696"/>
        <pc:sldMkLst>
          <pc:docMk/>
          <pc:sldMk cId="2008608177" sldId="256"/>
        </pc:sldMkLst>
      </pc:sldChg>
      <pc:sldChg chg="del">
        <pc:chgData name="Michael Zanatta" userId="fa57f52891cc4abc" providerId="LiveId" clId="{4A73606B-5459-49BF-98D0-1A67C3936696}" dt="2020-04-16T07:37:29.337" v="495" actId="2696"/>
        <pc:sldMkLst>
          <pc:docMk/>
          <pc:sldMk cId="1381496282" sldId="257"/>
        </pc:sldMkLst>
      </pc:sldChg>
      <pc:sldChg chg="addSp modSp add modNotesTx">
        <pc:chgData name="Michael Zanatta" userId="fa57f52891cc4abc" providerId="LiveId" clId="{4A73606B-5459-49BF-98D0-1A67C3936696}" dt="2020-04-30T19:55:32.667" v="12950" actId="20577"/>
        <pc:sldMkLst>
          <pc:docMk/>
          <pc:sldMk cId="1909957536" sldId="258"/>
        </pc:sldMkLst>
        <pc:spChg chg="mod">
          <ac:chgData name="Michael Zanatta" userId="fa57f52891cc4abc" providerId="LiveId" clId="{4A73606B-5459-49BF-98D0-1A67C3936696}" dt="2020-04-16T07:30:01.628" v="51" actId="20577"/>
          <ac:spMkLst>
            <pc:docMk/>
            <pc:sldMk cId="1909957536" sldId="258"/>
            <ac:spMk id="4" creationId="{8EC8A4FD-29F6-E846-AB32-2C2BADCA12D0}"/>
          </ac:spMkLst>
        </pc:spChg>
        <pc:spChg chg="mod">
          <ac:chgData name="Michael Zanatta" userId="fa57f52891cc4abc" providerId="LiveId" clId="{4A73606B-5459-49BF-98D0-1A67C3936696}" dt="2020-04-16T07:30:18.147" v="94" actId="20577"/>
          <ac:spMkLst>
            <pc:docMk/>
            <pc:sldMk cId="1909957536" sldId="258"/>
            <ac:spMk id="5" creationId="{E30C5A45-3460-6B4F-BC44-F5513C3BF261}"/>
          </ac:spMkLst>
        </pc:spChg>
        <pc:spChg chg="add mod">
          <ac:chgData name="Michael Zanatta" userId="fa57f52891cc4abc" providerId="LiveId" clId="{4A73606B-5459-49BF-98D0-1A67C3936696}" dt="2020-04-16T07:31:52.836" v="126" actId="207"/>
          <ac:spMkLst>
            <pc:docMk/>
            <pc:sldMk cId="1909957536" sldId="258"/>
            <ac:spMk id="7" creationId="{C45BB7ED-DA09-4240-A849-FAE570B46F08}"/>
          </ac:spMkLst>
        </pc:spChg>
        <pc:picChg chg="add mod">
          <ac:chgData name="Michael Zanatta" userId="fa57f52891cc4abc" providerId="LiveId" clId="{4A73606B-5459-49BF-98D0-1A67C3936696}" dt="2020-04-22T21:18:15.539" v="6714" actId="14100"/>
          <ac:picMkLst>
            <pc:docMk/>
            <pc:sldMk cId="1909957536" sldId="258"/>
            <ac:picMk id="8" creationId="{0F37100B-D946-4AE3-AB1D-8B2801178E88}"/>
          </ac:picMkLst>
        </pc:picChg>
        <pc:picChg chg="add mod">
          <ac:chgData name="Michael Zanatta" userId="fa57f52891cc4abc" providerId="LiveId" clId="{4A73606B-5459-49BF-98D0-1A67C3936696}" dt="2020-04-22T21:18:52.530" v="6720" actId="14100"/>
          <ac:picMkLst>
            <pc:docMk/>
            <pc:sldMk cId="1909957536" sldId="258"/>
            <ac:picMk id="9" creationId="{364EBEEE-3AAF-4FEF-A3C4-30F15F6BC2BC}"/>
          </ac:picMkLst>
        </pc:picChg>
      </pc:sldChg>
      <pc:sldChg chg="del">
        <pc:chgData name="Michael Zanatta" userId="fa57f52891cc4abc" providerId="LiveId" clId="{4A73606B-5459-49BF-98D0-1A67C3936696}" dt="2020-04-16T07:37:39.157" v="508" actId="2696"/>
        <pc:sldMkLst>
          <pc:docMk/>
          <pc:sldMk cId="2658629676" sldId="259"/>
        </pc:sldMkLst>
      </pc:sldChg>
      <pc:sldChg chg="del">
        <pc:chgData name="Michael Zanatta" userId="fa57f52891cc4abc" providerId="LiveId" clId="{4A73606B-5459-49BF-98D0-1A67C3936696}" dt="2020-04-16T07:37:46.759" v="519" actId="2696"/>
        <pc:sldMkLst>
          <pc:docMk/>
          <pc:sldMk cId="904889265" sldId="260"/>
        </pc:sldMkLst>
      </pc:sldChg>
      <pc:sldChg chg="del">
        <pc:chgData name="Michael Zanatta" userId="fa57f52891cc4abc" providerId="LiveId" clId="{4A73606B-5459-49BF-98D0-1A67C3936696}" dt="2020-04-16T07:37:45.599" v="518" actId="2696"/>
        <pc:sldMkLst>
          <pc:docMk/>
          <pc:sldMk cId="2219294434" sldId="261"/>
        </pc:sldMkLst>
      </pc:sldChg>
      <pc:sldChg chg="del">
        <pc:chgData name="Michael Zanatta" userId="fa57f52891cc4abc" providerId="LiveId" clId="{4A73606B-5459-49BF-98D0-1A67C3936696}" dt="2020-04-16T07:37:23.256" v="490" actId="2696"/>
        <pc:sldMkLst>
          <pc:docMk/>
          <pc:sldMk cId="3552944967" sldId="262"/>
        </pc:sldMkLst>
      </pc:sldChg>
      <pc:sldChg chg="addSp delSp modSp add">
        <pc:chgData name="Michael Zanatta" userId="fa57f52891cc4abc" providerId="LiveId" clId="{4A73606B-5459-49BF-98D0-1A67C3936696}" dt="2020-04-16T08:18:36.414" v="1216" actId="1076"/>
        <pc:sldMkLst>
          <pc:docMk/>
          <pc:sldMk cId="3970095486" sldId="262"/>
        </pc:sldMkLst>
        <pc:spChg chg="mod">
          <ac:chgData name="Michael Zanatta" userId="fa57f52891cc4abc" providerId="LiveId" clId="{4A73606B-5459-49BF-98D0-1A67C3936696}" dt="2020-04-16T08:18:22.684" v="1212" actId="1076"/>
          <ac:spMkLst>
            <pc:docMk/>
            <pc:sldMk cId="3970095486" sldId="262"/>
            <ac:spMk id="6" creationId="{EEFA8E91-7245-A04A-8978-722DA0C5AB70}"/>
          </ac:spMkLst>
        </pc:spChg>
        <pc:spChg chg="del">
          <ac:chgData name="Michael Zanatta" userId="fa57f52891cc4abc" providerId="LiveId" clId="{4A73606B-5459-49BF-98D0-1A67C3936696}" dt="2020-04-16T08:18:04.250" v="1206" actId="478"/>
          <ac:spMkLst>
            <pc:docMk/>
            <pc:sldMk cId="3970095486" sldId="262"/>
            <ac:spMk id="7" creationId="{ED5ADC38-5201-974D-A30A-DE8429F18478}"/>
          </ac:spMkLst>
        </pc:spChg>
        <pc:spChg chg="add mod">
          <ac:chgData name="Michael Zanatta" userId="fa57f52891cc4abc" providerId="LiveId" clId="{4A73606B-5459-49BF-98D0-1A67C3936696}" dt="2020-04-16T08:18:36.414" v="1216" actId="1076"/>
          <ac:spMkLst>
            <pc:docMk/>
            <pc:sldMk cId="3970095486" sldId="262"/>
            <ac:spMk id="9" creationId="{6D0122BF-D05F-4448-AD64-71BDAD0A728D}"/>
          </ac:spMkLst>
        </pc:spChg>
        <pc:picChg chg="mod">
          <ac:chgData name="Michael Zanatta" userId="fa57f52891cc4abc" providerId="LiveId" clId="{4A73606B-5459-49BF-98D0-1A67C3936696}" dt="2020-04-16T08:18:25.236" v="1214" actId="1076"/>
          <ac:picMkLst>
            <pc:docMk/>
            <pc:sldMk cId="3970095486" sldId="262"/>
            <ac:picMk id="4" creationId="{D2F9463C-839C-47DB-B2B2-CE10287AF12C}"/>
          </ac:picMkLst>
        </pc:picChg>
        <pc:picChg chg="add mod">
          <ac:chgData name="Michael Zanatta" userId="fa57f52891cc4abc" providerId="LiveId" clId="{4A73606B-5459-49BF-98D0-1A67C3936696}" dt="2020-04-16T08:18:30.730" v="1215" actId="1076"/>
          <ac:picMkLst>
            <pc:docMk/>
            <pc:sldMk cId="3970095486" sldId="262"/>
            <ac:picMk id="5" creationId="{E99CBD11-C711-40B8-AC36-3ACC0791DFD0}"/>
          </ac:picMkLst>
        </pc:picChg>
        <pc:picChg chg="add mod">
          <ac:chgData name="Michael Zanatta" userId="fa57f52891cc4abc" providerId="LiveId" clId="{4A73606B-5459-49BF-98D0-1A67C3936696}" dt="2020-04-16T08:18:30.730" v="1215" actId="1076"/>
          <ac:picMkLst>
            <pc:docMk/>
            <pc:sldMk cId="3970095486" sldId="262"/>
            <ac:picMk id="8" creationId="{AA1D07B4-6900-4500-9119-45F641101681}"/>
          </ac:picMkLst>
        </pc:picChg>
      </pc:sldChg>
      <pc:sldChg chg="del">
        <pc:chgData name="Michael Zanatta" userId="fa57f52891cc4abc" providerId="LiveId" clId="{4A73606B-5459-49BF-98D0-1A67C3936696}" dt="2020-04-16T07:37:24.124" v="491" actId="2696"/>
        <pc:sldMkLst>
          <pc:docMk/>
          <pc:sldMk cId="3190102320" sldId="263"/>
        </pc:sldMkLst>
      </pc:sldChg>
      <pc:sldChg chg="del">
        <pc:chgData name="Michael Zanatta" userId="fa57f52891cc4abc" providerId="LiveId" clId="{4A73606B-5459-49BF-98D0-1A67C3936696}" dt="2020-04-16T07:32:15.303" v="129" actId="2696"/>
        <pc:sldMkLst>
          <pc:docMk/>
          <pc:sldMk cId="1390832060" sldId="264"/>
        </pc:sldMkLst>
      </pc:sldChg>
      <pc:sldChg chg="delSp modSp add del">
        <pc:chgData name="Michael Zanatta" userId="fa57f52891cc4abc" providerId="LiveId" clId="{4A73606B-5459-49BF-98D0-1A67C3936696}" dt="2020-04-16T08:18:40.703" v="1217" actId="2696"/>
        <pc:sldMkLst>
          <pc:docMk/>
          <pc:sldMk cId="102638022" sldId="265"/>
        </pc:sldMkLst>
        <pc:spChg chg="mod">
          <ac:chgData name="Michael Zanatta" userId="fa57f52891cc4abc" providerId="LiveId" clId="{4A73606B-5459-49BF-98D0-1A67C3936696}" dt="2020-04-16T08:07:21.761" v="1010" actId="20577"/>
          <ac:spMkLst>
            <pc:docMk/>
            <pc:sldMk cId="102638022" sldId="265"/>
            <ac:spMk id="6" creationId="{99E4BE7D-39AF-4177-BAF8-C697A8D7AA3D}"/>
          </ac:spMkLst>
        </pc:spChg>
        <pc:picChg chg="del">
          <ac:chgData name="Michael Zanatta" userId="fa57f52891cc4abc" providerId="LiveId" clId="{4A73606B-5459-49BF-98D0-1A67C3936696}" dt="2020-04-16T08:07:20.357" v="1009" actId="478"/>
          <ac:picMkLst>
            <pc:docMk/>
            <pc:sldMk cId="102638022" sldId="265"/>
            <ac:picMk id="13" creationId="{5088FE09-0915-4EBA-A018-2A89ECA576BC}"/>
          </ac:picMkLst>
        </pc:picChg>
      </pc:sldChg>
      <pc:sldChg chg="del">
        <pc:chgData name="Michael Zanatta" userId="fa57f52891cc4abc" providerId="LiveId" clId="{4A73606B-5459-49BF-98D0-1A67C3936696}" dt="2020-04-16T07:37:37.151" v="505" actId="2696"/>
        <pc:sldMkLst>
          <pc:docMk/>
          <pc:sldMk cId="1649204541" sldId="265"/>
        </pc:sldMkLst>
      </pc:sldChg>
      <pc:sldChg chg="addSp delSp modSp add modNotesTx">
        <pc:chgData name="Michael Zanatta" userId="fa57f52891cc4abc" providerId="LiveId" clId="{4A73606B-5459-49BF-98D0-1A67C3936696}" dt="2020-04-29T04:22:11.842" v="9868" actId="313"/>
        <pc:sldMkLst>
          <pc:docMk/>
          <pc:sldMk cId="3231848757" sldId="266"/>
        </pc:sldMkLst>
        <pc:spChg chg="mod">
          <ac:chgData name="Michael Zanatta" userId="fa57f52891cc4abc" providerId="LiveId" clId="{4A73606B-5459-49BF-98D0-1A67C3936696}" dt="2020-04-16T07:31:29.344" v="123" actId="20577"/>
          <ac:spMkLst>
            <pc:docMk/>
            <pc:sldMk cId="3231848757" sldId="266"/>
            <ac:spMk id="4" creationId="{997A6405-457E-8141-95D5-217B9C742D1C}"/>
          </ac:spMkLst>
        </pc:spChg>
        <pc:spChg chg="add mod">
          <ac:chgData name="Michael Zanatta" userId="fa57f52891cc4abc" providerId="LiveId" clId="{4A73606B-5459-49BF-98D0-1A67C3936696}" dt="2020-04-16T07:32:04.024" v="128" actId="207"/>
          <ac:spMkLst>
            <pc:docMk/>
            <pc:sldMk cId="3231848757" sldId="266"/>
            <ac:spMk id="7" creationId="{B374EBB2-1523-4EB0-A68A-A6BBD678A083}"/>
          </ac:spMkLst>
        </pc:spChg>
        <pc:picChg chg="add mod">
          <ac:chgData name="Michael Zanatta" userId="fa57f52891cc4abc" providerId="LiveId" clId="{4A73606B-5459-49BF-98D0-1A67C3936696}" dt="2020-04-16T07:31:21.437" v="115" actId="1076"/>
          <ac:picMkLst>
            <pc:docMk/>
            <pc:sldMk cId="3231848757" sldId="266"/>
            <ac:picMk id="6" creationId="{98468E72-8D3F-4219-9602-84A2FAAFF415}"/>
          </ac:picMkLst>
        </pc:picChg>
        <pc:picChg chg="del">
          <ac:chgData name="Michael Zanatta" userId="fa57f52891cc4abc" providerId="LiveId" clId="{4A73606B-5459-49BF-98D0-1A67C3936696}" dt="2020-04-16T07:31:17.060" v="112" actId="478"/>
          <ac:picMkLst>
            <pc:docMk/>
            <pc:sldMk cId="3231848757" sldId="266"/>
            <ac:picMk id="8" creationId="{60FEC32C-69D7-134E-8FCC-C1242E7FC339}"/>
          </ac:picMkLst>
        </pc:picChg>
      </pc:sldChg>
      <pc:sldChg chg="del">
        <pc:chgData name="Michael Zanatta" userId="fa57f52891cc4abc" providerId="LiveId" clId="{4A73606B-5459-49BF-98D0-1A67C3936696}" dt="2020-04-16T07:37:34.179" v="501" actId="2696"/>
        <pc:sldMkLst>
          <pc:docMk/>
          <pc:sldMk cId="3980407342" sldId="271"/>
        </pc:sldMkLst>
      </pc:sldChg>
      <pc:sldChg chg="del">
        <pc:chgData name="Michael Zanatta" userId="fa57f52891cc4abc" providerId="LiveId" clId="{4A73606B-5459-49BF-98D0-1A67C3936696}" dt="2020-04-16T07:37:35.767" v="503" actId="2696"/>
        <pc:sldMkLst>
          <pc:docMk/>
          <pc:sldMk cId="2815388553" sldId="272"/>
        </pc:sldMkLst>
      </pc:sldChg>
      <pc:sldChg chg="del">
        <pc:chgData name="Michael Zanatta" userId="fa57f52891cc4abc" providerId="LiveId" clId="{4A73606B-5459-49BF-98D0-1A67C3936696}" dt="2020-04-16T07:37:36.464" v="504" actId="2696"/>
        <pc:sldMkLst>
          <pc:docMk/>
          <pc:sldMk cId="587469874" sldId="273"/>
        </pc:sldMkLst>
      </pc:sldChg>
      <pc:sldChg chg="del">
        <pc:chgData name="Michael Zanatta" userId="fa57f52891cc4abc" providerId="LiveId" clId="{4A73606B-5459-49BF-98D0-1A67C3936696}" dt="2020-04-16T07:37:33.308" v="500" actId="2696"/>
        <pc:sldMkLst>
          <pc:docMk/>
          <pc:sldMk cId="598050496" sldId="274"/>
        </pc:sldMkLst>
      </pc:sldChg>
      <pc:sldChg chg="del">
        <pc:chgData name="Michael Zanatta" userId="fa57f52891cc4abc" providerId="LiveId" clId="{4A73606B-5459-49BF-98D0-1A67C3936696}" dt="2020-04-16T07:37:30.298" v="496" actId="2696"/>
        <pc:sldMkLst>
          <pc:docMk/>
          <pc:sldMk cId="1986875368" sldId="275"/>
        </pc:sldMkLst>
      </pc:sldChg>
      <pc:sldChg chg="addSp delSp modSp add ord modAnim modNotesTx">
        <pc:chgData name="Michael Zanatta" userId="fa57f52891cc4abc" providerId="LiveId" clId="{4A73606B-5459-49BF-98D0-1A67C3936696}" dt="2020-04-30T02:09:15.680" v="12017"/>
        <pc:sldMkLst>
          <pc:docMk/>
          <pc:sldMk cId="2444615494" sldId="275"/>
        </pc:sldMkLst>
        <pc:spChg chg="mod">
          <ac:chgData name="Michael Zanatta" userId="fa57f52891cc4abc" providerId="LiveId" clId="{4A73606B-5459-49BF-98D0-1A67C3936696}" dt="2020-04-29T19:12:08.234" v="11922" actId="20577"/>
          <ac:spMkLst>
            <pc:docMk/>
            <pc:sldMk cId="2444615494" sldId="275"/>
            <ac:spMk id="5" creationId="{F85D271E-C10E-3441-BE32-01F6DF5A0052}"/>
          </ac:spMkLst>
        </pc:spChg>
        <pc:graphicFrameChg chg="add del mod">
          <ac:chgData name="Michael Zanatta" userId="fa57f52891cc4abc" providerId="LiveId" clId="{4A73606B-5459-49BF-98D0-1A67C3936696}" dt="2020-04-22T21:16:43.198" v="6704" actId="478"/>
          <ac:graphicFrameMkLst>
            <pc:docMk/>
            <pc:sldMk cId="2444615494" sldId="275"/>
            <ac:graphicFrameMk id="2" creationId="{D4F3A43E-C1BD-400D-A9A6-78DD2F245E81}"/>
          </ac:graphicFrameMkLst>
        </pc:graphicFrameChg>
        <pc:picChg chg="add del mod">
          <ac:chgData name="Michael Zanatta" userId="fa57f52891cc4abc" providerId="LiveId" clId="{4A73606B-5459-49BF-98D0-1A67C3936696}" dt="2020-04-22T21:17:36.266" v="6706" actId="478"/>
          <ac:picMkLst>
            <pc:docMk/>
            <pc:sldMk cId="2444615494" sldId="275"/>
            <ac:picMk id="11" creationId="{C3DBCABA-BEC6-4CF5-9354-83B9A314B50C}"/>
          </ac:picMkLst>
        </pc:picChg>
        <pc:picChg chg="add del mod">
          <ac:chgData name="Michael Zanatta" userId="fa57f52891cc4abc" providerId="LiveId" clId="{4A73606B-5459-49BF-98D0-1A67C3936696}" dt="2020-04-22T21:18:07.021" v="6711"/>
          <ac:picMkLst>
            <pc:docMk/>
            <pc:sldMk cId="2444615494" sldId="275"/>
            <ac:picMk id="13" creationId="{ECF964E1-54E5-46EB-83FB-293B09F7F9AA}"/>
          </ac:picMkLst>
        </pc:picChg>
      </pc:sldChg>
      <pc:sldChg chg="del">
        <pc:chgData name="Michael Zanatta" userId="fa57f52891cc4abc" providerId="LiveId" clId="{4A73606B-5459-49BF-98D0-1A67C3936696}" dt="2020-04-16T07:37:37.828" v="506" actId="2696"/>
        <pc:sldMkLst>
          <pc:docMk/>
          <pc:sldMk cId="3383884030" sldId="277"/>
        </pc:sldMkLst>
      </pc:sldChg>
      <pc:sldChg chg="del">
        <pc:chgData name="Michael Zanatta" userId="fa57f52891cc4abc" providerId="LiveId" clId="{4A73606B-5459-49BF-98D0-1A67C3936696}" dt="2020-04-16T07:37:38.512" v="507" actId="2696"/>
        <pc:sldMkLst>
          <pc:docMk/>
          <pc:sldMk cId="3176701919" sldId="278"/>
        </pc:sldMkLst>
      </pc:sldChg>
      <pc:sldChg chg="del">
        <pc:chgData name="Michael Zanatta" userId="fa57f52891cc4abc" providerId="LiveId" clId="{4A73606B-5459-49BF-98D0-1A67C3936696}" dt="2020-04-16T07:37:40.728" v="510" actId="2696"/>
        <pc:sldMkLst>
          <pc:docMk/>
          <pc:sldMk cId="3448399239" sldId="279"/>
        </pc:sldMkLst>
      </pc:sldChg>
      <pc:sldChg chg="del">
        <pc:chgData name="Michael Zanatta" userId="fa57f52891cc4abc" providerId="LiveId" clId="{4A73606B-5459-49BF-98D0-1A67C3936696}" dt="2020-04-16T07:37:35.016" v="502" actId="2696"/>
        <pc:sldMkLst>
          <pc:docMk/>
          <pc:sldMk cId="248772945" sldId="280"/>
        </pc:sldMkLst>
      </pc:sldChg>
      <pc:sldChg chg="del">
        <pc:chgData name="Michael Zanatta" userId="fa57f52891cc4abc" providerId="LiveId" clId="{4A73606B-5459-49BF-98D0-1A67C3936696}" dt="2020-04-16T07:37:39.842" v="509" actId="2696"/>
        <pc:sldMkLst>
          <pc:docMk/>
          <pc:sldMk cId="524928585" sldId="281"/>
        </pc:sldMkLst>
      </pc:sldChg>
      <pc:sldChg chg="del">
        <pc:chgData name="Michael Zanatta" userId="fa57f52891cc4abc" providerId="LiveId" clId="{4A73606B-5459-49BF-98D0-1A67C3936696}" dt="2020-04-16T07:37:31.029" v="497" actId="2696"/>
        <pc:sldMkLst>
          <pc:docMk/>
          <pc:sldMk cId="2975569447" sldId="282"/>
        </pc:sldMkLst>
      </pc:sldChg>
      <pc:sldChg chg="del">
        <pc:chgData name="Michael Zanatta" userId="fa57f52891cc4abc" providerId="LiveId" clId="{4A73606B-5459-49BF-98D0-1A67C3936696}" dt="2020-04-16T07:37:31.844" v="498" actId="2696"/>
        <pc:sldMkLst>
          <pc:docMk/>
          <pc:sldMk cId="1624321249" sldId="283"/>
        </pc:sldMkLst>
      </pc:sldChg>
      <pc:sldChg chg="del">
        <pc:chgData name="Michael Zanatta" userId="fa57f52891cc4abc" providerId="LiveId" clId="{4A73606B-5459-49BF-98D0-1A67C3936696}" dt="2020-04-16T07:37:32.609" v="499" actId="2696"/>
        <pc:sldMkLst>
          <pc:docMk/>
          <pc:sldMk cId="1465111824" sldId="285"/>
        </pc:sldMkLst>
      </pc:sldChg>
      <pc:sldChg chg="del">
        <pc:chgData name="Michael Zanatta" userId="fa57f52891cc4abc" providerId="LiveId" clId="{4A73606B-5459-49BF-98D0-1A67C3936696}" dt="2020-04-16T07:37:49.178" v="523" actId="2696"/>
        <pc:sldMkLst>
          <pc:docMk/>
          <pc:sldMk cId="144394425" sldId="287"/>
        </pc:sldMkLst>
      </pc:sldChg>
      <pc:sldChg chg="del">
        <pc:chgData name="Michael Zanatta" userId="fa57f52891cc4abc" providerId="LiveId" clId="{4A73606B-5459-49BF-98D0-1A67C3936696}" dt="2020-04-16T07:37:49.674" v="524" actId="2696"/>
        <pc:sldMkLst>
          <pc:docMk/>
          <pc:sldMk cId="3546729211" sldId="288"/>
        </pc:sldMkLst>
      </pc:sldChg>
      <pc:sldChg chg="del">
        <pc:chgData name="Michael Zanatta" userId="fa57f52891cc4abc" providerId="LiveId" clId="{4A73606B-5459-49BF-98D0-1A67C3936696}" dt="2020-04-16T07:37:48.107" v="521" actId="2696"/>
        <pc:sldMkLst>
          <pc:docMk/>
          <pc:sldMk cId="1010319264" sldId="289"/>
        </pc:sldMkLst>
      </pc:sldChg>
      <pc:sldChg chg="del">
        <pc:chgData name="Michael Zanatta" userId="fa57f52891cc4abc" providerId="LiveId" clId="{4A73606B-5459-49BF-98D0-1A67C3936696}" dt="2020-04-16T07:37:26.630" v="493" actId="2696"/>
        <pc:sldMkLst>
          <pc:docMk/>
          <pc:sldMk cId="158800924" sldId="290"/>
        </pc:sldMkLst>
      </pc:sldChg>
      <pc:sldChg chg="del">
        <pc:chgData name="Michael Zanatta" userId="fa57f52891cc4abc" providerId="LiveId" clId="{4A73606B-5459-49BF-98D0-1A67C3936696}" dt="2020-04-16T07:37:48.640" v="522" actId="2696"/>
        <pc:sldMkLst>
          <pc:docMk/>
          <pc:sldMk cId="489064449" sldId="291"/>
        </pc:sldMkLst>
      </pc:sldChg>
      <pc:sldChg chg="del">
        <pc:chgData name="Michael Zanatta" userId="fa57f52891cc4abc" providerId="LiveId" clId="{4A73606B-5459-49BF-98D0-1A67C3936696}" dt="2020-04-16T07:37:51.017" v="527" actId="2696"/>
        <pc:sldMkLst>
          <pc:docMk/>
          <pc:sldMk cId="400131740" sldId="292"/>
        </pc:sldMkLst>
      </pc:sldChg>
      <pc:sldChg chg="del">
        <pc:chgData name="Michael Zanatta" userId="fa57f52891cc4abc" providerId="LiveId" clId="{4A73606B-5459-49BF-98D0-1A67C3936696}" dt="2020-04-16T07:37:52.711" v="529" actId="2696"/>
        <pc:sldMkLst>
          <pc:docMk/>
          <pc:sldMk cId="1113212312" sldId="293"/>
        </pc:sldMkLst>
      </pc:sldChg>
      <pc:sldChg chg="del">
        <pc:chgData name="Michael Zanatta" userId="fa57f52891cc4abc" providerId="LiveId" clId="{4A73606B-5459-49BF-98D0-1A67C3936696}" dt="2020-04-16T07:37:45.055" v="517" actId="2696"/>
        <pc:sldMkLst>
          <pc:docMk/>
          <pc:sldMk cId="3891829854" sldId="294"/>
        </pc:sldMkLst>
      </pc:sldChg>
      <pc:sldChg chg="del">
        <pc:chgData name="Michael Zanatta" userId="fa57f52891cc4abc" providerId="LiveId" clId="{4A73606B-5459-49BF-98D0-1A67C3936696}" dt="2020-04-16T07:37:47.475" v="520" actId="2696"/>
        <pc:sldMkLst>
          <pc:docMk/>
          <pc:sldMk cId="4164973388" sldId="296"/>
        </pc:sldMkLst>
      </pc:sldChg>
      <pc:sldChg chg="del">
        <pc:chgData name="Michael Zanatta" userId="fa57f52891cc4abc" providerId="LiveId" clId="{4A73606B-5459-49BF-98D0-1A67C3936696}" dt="2020-04-16T07:37:25.786" v="492" actId="2696"/>
        <pc:sldMkLst>
          <pc:docMk/>
          <pc:sldMk cId="1956118605" sldId="297"/>
        </pc:sldMkLst>
      </pc:sldChg>
      <pc:sldChg chg="del">
        <pc:chgData name="Michael Zanatta" userId="fa57f52891cc4abc" providerId="LiveId" clId="{4A73606B-5459-49BF-98D0-1A67C3936696}" dt="2020-04-16T07:37:50.176" v="525" actId="2696"/>
        <pc:sldMkLst>
          <pc:docMk/>
          <pc:sldMk cId="2318181166" sldId="298"/>
        </pc:sldMkLst>
      </pc:sldChg>
      <pc:sldChg chg="del">
        <pc:chgData name="Michael Zanatta" userId="fa57f52891cc4abc" providerId="LiveId" clId="{4A73606B-5459-49BF-98D0-1A67C3936696}" dt="2020-04-16T07:37:44.472" v="516" actId="2696"/>
        <pc:sldMkLst>
          <pc:docMk/>
          <pc:sldMk cId="2717045865" sldId="299"/>
        </pc:sldMkLst>
      </pc:sldChg>
      <pc:sldChg chg="del">
        <pc:chgData name="Michael Zanatta" userId="fa57f52891cc4abc" providerId="LiveId" clId="{4A73606B-5459-49BF-98D0-1A67C3936696}" dt="2020-04-16T07:37:41.409" v="511" actId="2696"/>
        <pc:sldMkLst>
          <pc:docMk/>
          <pc:sldMk cId="3616429881" sldId="300"/>
        </pc:sldMkLst>
      </pc:sldChg>
      <pc:sldChg chg="add modNotesTx">
        <pc:chgData name="Michael Zanatta" userId="fa57f52891cc4abc" providerId="LiveId" clId="{4A73606B-5459-49BF-98D0-1A67C3936696}" dt="2020-04-26T04:40:30.266" v="9583" actId="20577"/>
        <pc:sldMkLst>
          <pc:docMk/>
          <pc:sldMk cId="4160181768" sldId="301"/>
        </pc:sldMkLst>
      </pc:sldChg>
      <pc:sldChg chg="del">
        <pc:chgData name="Michael Zanatta" userId="fa57f52891cc4abc" providerId="LiveId" clId="{4A73606B-5459-49BF-98D0-1A67C3936696}" dt="2020-04-16T07:37:43.861" v="515" actId="2696"/>
        <pc:sldMkLst>
          <pc:docMk/>
          <pc:sldMk cId="3228938771" sldId="302"/>
        </pc:sldMkLst>
      </pc:sldChg>
      <pc:sldChg chg="del">
        <pc:chgData name="Michael Zanatta" userId="fa57f52891cc4abc" providerId="LiveId" clId="{4A73606B-5459-49BF-98D0-1A67C3936696}" dt="2020-04-16T07:37:42.642" v="513" actId="2696"/>
        <pc:sldMkLst>
          <pc:docMk/>
          <pc:sldMk cId="209509084" sldId="303"/>
        </pc:sldMkLst>
      </pc:sldChg>
      <pc:sldChg chg="del">
        <pc:chgData name="Michael Zanatta" userId="fa57f52891cc4abc" providerId="LiveId" clId="{4A73606B-5459-49BF-98D0-1A67C3936696}" dt="2020-04-16T07:37:27.914" v="494" actId="2696"/>
        <pc:sldMkLst>
          <pc:docMk/>
          <pc:sldMk cId="3569274210" sldId="304"/>
        </pc:sldMkLst>
      </pc:sldChg>
      <pc:sldChg chg="del">
        <pc:chgData name="Michael Zanatta" userId="fa57f52891cc4abc" providerId="LiveId" clId="{4A73606B-5459-49BF-98D0-1A67C3936696}" dt="2020-04-16T07:37:42.037" v="512" actId="2696"/>
        <pc:sldMkLst>
          <pc:docMk/>
          <pc:sldMk cId="2189175064" sldId="305"/>
        </pc:sldMkLst>
      </pc:sldChg>
      <pc:sldChg chg="del">
        <pc:chgData name="Michael Zanatta" userId="fa57f52891cc4abc" providerId="LiveId" clId="{4A73606B-5459-49BF-98D0-1A67C3936696}" dt="2020-04-16T07:37:43.196" v="514" actId="2696"/>
        <pc:sldMkLst>
          <pc:docMk/>
          <pc:sldMk cId="2515455167" sldId="306"/>
        </pc:sldMkLst>
      </pc:sldChg>
      <pc:sldChg chg="del">
        <pc:chgData name="Michael Zanatta" userId="fa57f52891cc4abc" providerId="LiveId" clId="{4A73606B-5459-49BF-98D0-1A67C3936696}" dt="2020-04-16T07:37:50.576" v="526" actId="2696"/>
        <pc:sldMkLst>
          <pc:docMk/>
          <pc:sldMk cId="483672820" sldId="307"/>
        </pc:sldMkLst>
      </pc:sldChg>
      <pc:sldChg chg="del">
        <pc:chgData name="Michael Zanatta" userId="fa57f52891cc4abc" providerId="LiveId" clId="{4A73606B-5459-49BF-98D0-1A67C3936696}" dt="2020-04-16T07:37:52.062" v="528" actId="2696"/>
        <pc:sldMkLst>
          <pc:docMk/>
          <pc:sldMk cId="2317988033" sldId="308"/>
        </pc:sldMkLst>
      </pc:sldChg>
      <pc:sldChg chg="delSp modSp add del">
        <pc:chgData name="Michael Zanatta" userId="fa57f52891cc4abc" providerId="LiveId" clId="{4A73606B-5459-49BF-98D0-1A67C3936696}" dt="2020-04-16T07:34:06.164" v="196" actId="2696"/>
        <pc:sldMkLst>
          <pc:docMk/>
          <pc:sldMk cId="313999386" sldId="309"/>
        </pc:sldMkLst>
        <pc:spChg chg="mod">
          <ac:chgData name="Michael Zanatta" userId="fa57f52891cc4abc" providerId="LiveId" clId="{4A73606B-5459-49BF-98D0-1A67C3936696}" dt="2020-04-16T07:32:35.437" v="150" actId="20577"/>
          <ac:spMkLst>
            <pc:docMk/>
            <pc:sldMk cId="313999386" sldId="309"/>
            <ac:spMk id="6" creationId="{EEFA8E91-7245-A04A-8978-722DA0C5AB70}"/>
          </ac:spMkLst>
        </pc:spChg>
        <pc:spChg chg="mod">
          <ac:chgData name="Michael Zanatta" userId="fa57f52891cc4abc" providerId="LiveId" clId="{4A73606B-5459-49BF-98D0-1A67C3936696}" dt="2020-04-16T07:33:21.825" v="193" actId="20577"/>
          <ac:spMkLst>
            <pc:docMk/>
            <pc:sldMk cId="313999386" sldId="309"/>
            <ac:spMk id="7" creationId="{ED5ADC38-5201-974D-A30A-DE8429F18478}"/>
          </ac:spMkLst>
        </pc:spChg>
        <pc:picChg chg="mod">
          <ac:chgData name="Michael Zanatta" userId="fa57f52891cc4abc" providerId="LiveId" clId="{4A73606B-5459-49BF-98D0-1A67C3936696}" dt="2020-04-16T07:33:17.811" v="190" actId="1076"/>
          <ac:picMkLst>
            <pc:docMk/>
            <pc:sldMk cId="313999386" sldId="309"/>
            <ac:picMk id="5" creationId="{87D623B1-CAF0-9345-9F80-1FE43D2F2FC5}"/>
          </ac:picMkLst>
        </pc:picChg>
        <pc:picChg chg="del">
          <ac:chgData name="Michael Zanatta" userId="fa57f52891cc4abc" providerId="LiveId" clId="{4A73606B-5459-49BF-98D0-1A67C3936696}" dt="2020-04-16T07:33:20.318" v="192" actId="478"/>
          <ac:picMkLst>
            <pc:docMk/>
            <pc:sldMk cId="313999386" sldId="309"/>
            <ac:picMk id="9" creationId="{E44D747F-D664-574E-A01C-CB66ECC6B5FE}"/>
          </ac:picMkLst>
        </pc:picChg>
        <pc:picChg chg="del">
          <ac:chgData name="Michael Zanatta" userId="fa57f52891cc4abc" providerId="LiveId" clId="{4A73606B-5459-49BF-98D0-1A67C3936696}" dt="2020-04-16T07:33:19.143" v="191" actId="478"/>
          <ac:picMkLst>
            <pc:docMk/>
            <pc:sldMk cId="313999386" sldId="309"/>
            <ac:picMk id="11" creationId="{254222C9-85CB-AA4E-84C4-3EFDA36B9DAE}"/>
          </ac:picMkLst>
        </pc:picChg>
      </pc:sldChg>
      <pc:sldChg chg="addSp delSp modSp add del">
        <pc:chgData name="Michael Zanatta" userId="fa57f52891cc4abc" providerId="LiveId" clId="{4A73606B-5459-49BF-98D0-1A67C3936696}" dt="2020-04-16T07:31:13.045" v="111" actId="2696"/>
        <pc:sldMkLst>
          <pc:docMk/>
          <pc:sldMk cId="2444615494" sldId="309"/>
        </pc:sldMkLst>
        <pc:picChg chg="add del mod">
          <ac:chgData name="Michael Zanatta" userId="fa57f52891cc4abc" providerId="LiveId" clId="{4A73606B-5459-49BF-98D0-1A67C3936696}" dt="2020-04-16T07:30:59.478" v="109" actId="1076"/>
          <ac:picMkLst>
            <pc:docMk/>
            <pc:sldMk cId="2444615494" sldId="309"/>
            <ac:picMk id="6" creationId="{EE7DE7D8-D61F-8448-B0EB-D1D6062B9833}"/>
          </ac:picMkLst>
        </pc:picChg>
        <pc:picChg chg="add del mod ord">
          <ac:chgData name="Michael Zanatta" userId="fa57f52891cc4abc" providerId="LiveId" clId="{4A73606B-5459-49BF-98D0-1A67C3936696}" dt="2020-04-16T07:30:54.960" v="106"/>
          <ac:picMkLst>
            <pc:docMk/>
            <pc:sldMk cId="2444615494" sldId="309"/>
            <ac:picMk id="8" creationId="{BF6E3942-2959-406A-B5E5-3B9B511D33F3}"/>
          </ac:picMkLst>
        </pc:picChg>
      </pc:sldChg>
      <pc:sldChg chg="addSp delSp modSp add modNotesTx">
        <pc:chgData name="Michael Zanatta" userId="fa57f52891cc4abc" providerId="LiveId" clId="{4A73606B-5459-49BF-98D0-1A67C3936696}" dt="2020-04-30T07:53:41.065" v="12297" actId="20577"/>
        <pc:sldMkLst>
          <pc:docMk/>
          <pc:sldMk cId="2767670119" sldId="309"/>
        </pc:sldMkLst>
        <pc:spChg chg="mod">
          <ac:chgData name="Michael Zanatta" userId="fa57f52891cc4abc" providerId="LiveId" clId="{4A73606B-5459-49BF-98D0-1A67C3936696}" dt="2020-04-16T07:39:35.780" v="576" actId="313"/>
          <ac:spMkLst>
            <pc:docMk/>
            <pc:sldMk cId="2767670119" sldId="309"/>
            <ac:spMk id="4" creationId="{8EC8A4FD-29F6-E846-AB32-2C2BADCA12D0}"/>
          </ac:spMkLst>
        </pc:spChg>
        <pc:spChg chg="add del">
          <ac:chgData name="Michael Zanatta" userId="fa57f52891cc4abc" providerId="LiveId" clId="{4A73606B-5459-49BF-98D0-1A67C3936696}" dt="2020-04-16T08:24:28.178" v="1369"/>
          <ac:spMkLst>
            <pc:docMk/>
            <pc:sldMk cId="2767670119" sldId="309"/>
            <ac:spMk id="8" creationId="{8808630D-5538-420C-B008-BED4BC772408}"/>
          </ac:spMkLst>
        </pc:spChg>
        <pc:picChg chg="add del mod">
          <ac:chgData name="Michael Zanatta" userId="fa57f52891cc4abc" providerId="LiveId" clId="{4A73606B-5459-49BF-98D0-1A67C3936696}" dt="2020-04-29T07:51:25.103" v="11436" actId="478"/>
          <ac:picMkLst>
            <pc:docMk/>
            <pc:sldMk cId="2767670119" sldId="309"/>
            <ac:picMk id="5" creationId="{610E301A-C921-42E3-914C-696B4069A177}"/>
          </ac:picMkLst>
        </pc:picChg>
      </pc:sldChg>
      <pc:sldChg chg="modSp add del modAnim modNotesTx">
        <pc:chgData name="Michael Zanatta" userId="fa57f52891cc4abc" providerId="LiveId" clId="{4A73606B-5459-49BF-98D0-1A67C3936696}" dt="2020-04-30T08:33:23.705" v="12322" actId="2696"/>
        <pc:sldMkLst>
          <pc:docMk/>
          <pc:sldMk cId="4036834888" sldId="310"/>
        </pc:sldMkLst>
        <pc:spChg chg="mod">
          <ac:chgData name="Michael Zanatta" userId="fa57f52891cc4abc" providerId="LiveId" clId="{4A73606B-5459-49BF-98D0-1A67C3936696}" dt="2020-04-29T07:52:42.294" v="11535" actId="20577"/>
          <ac:spMkLst>
            <pc:docMk/>
            <pc:sldMk cId="4036834888" sldId="310"/>
            <ac:spMk id="6" creationId="{8188207A-4587-454D-AB6C-FCF37AB67C4F}"/>
          </ac:spMkLst>
        </pc:spChg>
      </pc:sldChg>
      <pc:sldChg chg="modSp add modNotesTx">
        <pc:chgData name="Michael Zanatta" userId="fa57f52891cc4abc" providerId="LiveId" clId="{4A73606B-5459-49BF-98D0-1A67C3936696}" dt="2020-04-20T04:45:46.297" v="5121" actId="20577"/>
        <pc:sldMkLst>
          <pc:docMk/>
          <pc:sldMk cId="1390060598" sldId="311"/>
        </pc:sldMkLst>
        <pc:spChg chg="mod">
          <ac:chgData name="Michael Zanatta" userId="fa57f52891cc4abc" providerId="LiveId" clId="{4A73606B-5459-49BF-98D0-1A67C3936696}" dt="2020-04-16T07:57:02.465" v="770" actId="20577"/>
          <ac:spMkLst>
            <pc:docMk/>
            <pc:sldMk cId="1390060598" sldId="311"/>
            <ac:spMk id="4" creationId="{8EC8A4FD-29F6-E846-AB32-2C2BADCA12D0}"/>
          </ac:spMkLst>
        </pc:spChg>
      </pc:sldChg>
      <pc:sldChg chg="add modNotesTx">
        <pc:chgData name="Michael Zanatta" userId="fa57f52891cc4abc" providerId="LiveId" clId="{4A73606B-5459-49BF-98D0-1A67C3936696}" dt="2020-04-25T20:51:30.985" v="7228" actId="113"/>
        <pc:sldMkLst>
          <pc:docMk/>
          <pc:sldMk cId="3358117205" sldId="312"/>
        </pc:sldMkLst>
      </pc:sldChg>
      <pc:sldChg chg="modSp add">
        <pc:chgData name="Michael Zanatta" userId="fa57f52891cc4abc" providerId="LiveId" clId="{4A73606B-5459-49BF-98D0-1A67C3936696}" dt="2020-04-16T07:57:32.711" v="789" actId="14100"/>
        <pc:sldMkLst>
          <pc:docMk/>
          <pc:sldMk cId="135774883" sldId="313"/>
        </pc:sldMkLst>
        <pc:spChg chg="mod">
          <ac:chgData name="Michael Zanatta" userId="fa57f52891cc4abc" providerId="LiveId" clId="{4A73606B-5459-49BF-98D0-1A67C3936696}" dt="2020-04-16T07:57:32.711" v="789" actId="14100"/>
          <ac:spMkLst>
            <pc:docMk/>
            <pc:sldMk cId="135774883" sldId="313"/>
            <ac:spMk id="4" creationId="{8EC8A4FD-29F6-E846-AB32-2C2BADCA12D0}"/>
          </ac:spMkLst>
        </pc:spChg>
      </pc:sldChg>
      <pc:sldChg chg="modSp add del">
        <pc:chgData name="Michael Zanatta" userId="fa57f52891cc4abc" providerId="LiveId" clId="{4A73606B-5459-49BF-98D0-1A67C3936696}" dt="2020-04-16T07:59:42.256" v="837" actId="2696"/>
        <pc:sldMkLst>
          <pc:docMk/>
          <pc:sldMk cId="1902621508" sldId="314"/>
        </pc:sldMkLst>
        <pc:spChg chg="mod">
          <ac:chgData name="Michael Zanatta" userId="fa57f52891cc4abc" providerId="LiveId" clId="{4A73606B-5459-49BF-98D0-1A67C3936696}" dt="2020-04-16T07:58:55.959" v="829" actId="20577"/>
          <ac:spMkLst>
            <pc:docMk/>
            <pc:sldMk cId="1902621508" sldId="314"/>
            <ac:spMk id="5" creationId="{91E81AA4-8AB0-48A5-B2B6-957044DBE155}"/>
          </ac:spMkLst>
        </pc:spChg>
      </pc:sldChg>
      <pc:sldChg chg="add modNotesTx">
        <pc:chgData name="Michael Zanatta" userId="fa57f52891cc4abc" providerId="LiveId" clId="{4A73606B-5459-49BF-98D0-1A67C3936696}" dt="2020-04-20T05:17:27.993" v="5692" actId="20577"/>
        <pc:sldMkLst>
          <pc:docMk/>
          <pc:sldMk cId="2796884609" sldId="314"/>
        </pc:sldMkLst>
      </pc:sldChg>
      <pc:sldChg chg="addSp delSp modSp add del ord modNotesTx">
        <pc:chgData name="Michael Zanatta" userId="fa57f52891cc4abc" providerId="LiveId" clId="{4A73606B-5459-49BF-98D0-1A67C3936696}" dt="2020-04-29T19:10:17.849" v="11756" actId="2696"/>
        <pc:sldMkLst>
          <pc:docMk/>
          <pc:sldMk cId="525246734" sldId="315"/>
        </pc:sldMkLst>
        <pc:spChg chg="mod">
          <ac:chgData name="Michael Zanatta" userId="fa57f52891cc4abc" providerId="LiveId" clId="{4A73606B-5459-49BF-98D0-1A67C3936696}" dt="2020-04-21T05:31:09.260" v="6129" actId="20577"/>
          <ac:spMkLst>
            <pc:docMk/>
            <pc:sldMk cId="525246734" sldId="315"/>
            <ac:spMk id="5" creationId="{91E81AA4-8AB0-48A5-B2B6-957044DBE155}"/>
          </ac:spMkLst>
        </pc:spChg>
        <pc:picChg chg="add mod">
          <ac:chgData name="Michael Zanatta" userId="fa57f52891cc4abc" providerId="LiveId" clId="{4A73606B-5459-49BF-98D0-1A67C3936696}" dt="2020-04-16T07:59:37.952" v="836" actId="1076"/>
          <ac:picMkLst>
            <pc:docMk/>
            <pc:sldMk cId="525246734" sldId="315"/>
            <ac:picMk id="3" creationId="{CC2AFDE5-FCF5-4DF0-B17A-57C5969EB079}"/>
          </ac:picMkLst>
        </pc:picChg>
        <pc:picChg chg="del">
          <ac:chgData name="Michael Zanatta" userId="fa57f52891cc4abc" providerId="LiveId" clId="{4A73606B-5459-49BF-98D0-1A67C3936696}" dt="2020-04-16T07:59:04.234" v="831" actId="478"/>
          <ac:picMkLst>
            <pc:docMk/>
            <pc:sldMk cId="525246734" sldId="315"/>
            <ac:picMk id="6" creationId="{400DFC34-3E16-4A07-8252-15AAC75612FF}"/>
          </ac:picMkLst>
        </pc:picChg>
      </pc:sldChg>
      <pc:sldChg chg="addSp delSp modSp add modNotesTx">
        <pc:chgData name="Michael Zanatta" userId="fa57f52891cc4abc" providerId="LiveId" clId="{4A73606B-5459-49BF-98D0-1A67C3936696}" dt="2020-04-29T07:10:45.341" v="11218" actId="20577"/>
        <pc:sldMkLst>
          <pc:docMk/>
          <pc:sldMk cId="2060177719" sldId="316"/>
        </pc:sldMkLst>
        <pc:spChg chg="mod">
          <ac:chgData name="Michael Zanatta" userId="fa57f52891cc4abc" providerId="LiveId" clId="{4A73606B-5459-49BF-98D0-1A67C3936696}" dt="2020-04-16T08:01:00.058" v="883" actId="20577"/>
          <ac:spMkLst>
            <pc:docMk/>
            <pc:sldMk cId="2060177719" sldId="316"/>
            <ac:spMk id="5" creationId="{91E81AA4-8AB0-48A5-B2B6-957044DBE155}"/>
          </ac:spMkLst>
        </pc:spChg>
        <pc:picChg chg="del">
          <ac:chgData name="Michael Zanatta" userId="fa57f52891cc4abc" providerId="LiveId" clId="{4A73606B-5459-49BF-98D0-1A67C3936696}" dt="2020-04-16T08:02:00.693" v="884" actId="478"/>
          <ac:picMkLst>
            <pc:docMk/>
            <pc:sldMk cId="2060177719" sldId="316"/>
            <ac:picMk id="3" creationId="{CC2AFDE5-FCF5-4DF0-B17A-57C5969EB079}"/>
          </ac:picMkLst>
        </pc:picChg>
        <pc:picChg chg="add mod">
          <ac:chgData name="Michael Zanatta" userId="fa57f52891cc4abc" providerId="LiveId" clId="{4A73606B-5459-49BF-98D0-1A67C3936696}" dt="2020-04-16T08:02:06.081" v="889" actId="1076"/>
          <ac:picMkLst>
            <pc:docMk/>
            <pc:sldMk cId="2060177719" sldId="316"/>
            <ac:picMk id="6" creationId="{B341608E-9389-4737-ADD0-9D38E252057E}"/>
          </ac:picMkLst>
        </pc:picChg>
      </pc:sldChg>
      <pc:sldChg chg="addSp delSp modSp add modNotesTx">
        <pc:chgData name="Michael Zanatta" userId="fa57f52891cc4abc" providerId="LiveId" clId="{4A73606B-5459-49BF-98D0-1A67C3936696}" dt="2020-04-29T07:14:09.743" v="11363" actId="20577"/>
        <pc:sldMkLst>
          <pc:docMk/>
          <pc:sldMk cId="2762280289" sldId="317"/>
        </pc:sldMkLst>
        <pc:spChg chg="mod">
          <ac:chgData name="Michael Zanatta" userId="fa57f52891cc4abc" providerId="LiveId" clId="{4A73606B-5459-49BF-98D0-1A67C3936696}" dt="2020-04-16T08:02:43.639" v="915" actId="20577"/>
          <ac:spMkLst>
            <pc:docMk/>
            <pc:sldMk cId="2762280289" sldId="317"/>
            <ac:spMk id="5" creationId="{91E81AA4-8AB0-48A5-B2B6-957044DBE155}"/>
          </ac:spMkLst>
        </pc:spChg>
        <pc:picChg chg="add mod">
          <ac:chgData name="Michael Zanatta" userId="fa57f52891cc4abc" providerId="LiveId" clId="{4A73606B-5459-49BF-98D0-1A67C3936696}" dt="2020-04-16T08:02:39.433" v="895" actId="1076"/>
          <ac:picMkLst>
            <pc:docMk/>
            <pc:sldMk cId="2762280289" sldId="317"/>
            <ac:picMk id="3" creationId="{80B1D184-4A2E-4E31-A714-390DE60207A5}"/>
          </ac:picMkLst>
        </pc:picChg>
        <pc:picChg chg="del">
          <ac:chgData name="Michael Zanatta" userId="fa57f52891cc4abc" providerId="LiveId" clId="{4A73606B-5459-49BF-98D0-1A67C3936696}" dt="2020-04-16T08:02:36.789" v="891" actId="478"/>
          <ac:picMkLst>
            <pc:docMk/>
            <pc:sldMk cId="2762280289" sldId="317"/>
            <ac:picMk id="6" creationId="{B341608E-9389-4737-ADD0-9D38E252057E}"/>
          </ac:picMkLst>
        </pc:picChg>
      </pc:sldChg>
      <pc:sldChg chg="addSp delSp modSp add del modNotesTx">
        <pc:chgData name="Michael Zanatta" userId="fa57f52891cc4abc" providerId="LiveId" clId="{4A73606B-5459-49BF-98D0-1A67C3936696}" dt="2020-04-29T07:57:27.715" v="11755" actId="2696"/>
        <pc:sldMkLst>
          <pc:docMk/>
          <pc:sldMk cId="2694963944" sldId="318"/>
        </pc:sldMkLst>
        <pc:spChg chg="mod">
          <ac:chgData name="Michael Zanatta" userId="fa57f52891cc4abc" providerId="LiveId" clId="{4A73606B-5459-49BF-98D0-1A67C3936696}" dt="2020-04-16T08:03:18.586" v="926" actId="20577"/>
          <ac:spMkLst>
            <pc:docMk/>
            <pc:sldMk cId="2694963944" sldId="318"/>
            <ac:spMk id="5" creationId="{91E81AA4-8AB0-48A5-B2B6-957044DBE155}"/>
          </ac:spMkLst>
        </pc:spChg>
        <pc:picChg chg="del">
          <ac:chgData name="Michael Zanatta" userId="fa57f52891cc4abc" providerId="LiveId" clId="{4A73606B-5459-49BF-98D0-1A67C3936696}" dt="2020-04-16T08:03:57.756" v="927" actId="478"/>
          <ac:picMkLst>
            <pc:docMk/>
            <pc:sldMk cId="2694963944" sldId="318"/>
            <ac:picMk id="3" creationId="{80B1D184-4A2E-4E31-A714-390DE60207A5}"/>
          </ac:picMkLst>
        </pc:picChg>
        <pc:picChg chg="add mod">
          <ac:chgData name="Michael Zanatta" userId="fa57f52891cc4abc" providerId="LiveId" clId="{4A73606B-5459-49BF-98D0-1A67C3936696}" dt="2020-04-16T08:04:05.639" v="932" actId="1076"/>
          <ac:picMkLst>
            <pc:docMk/>
            <pc:sldMk cId="2694963944" sldId="318"/>
            <ac:picMk id="6" creationId="{C601A92C-E395-4BB1-9DC5-C1DB81D5997F}"/>
          </ac:picMkLst>
        </pc:picChg>
      </pc:sldChg>
      <pc:sldChg chg="modSp add modNotesTx">
        <pc:chgData name="Michael Zanatta" userId="fa57f52891cc4abc" providerId="LiveId" clId="{4A73606B-5459-49BF-98D0-1A67C3936696}" dt="2020-04-18T04:01:26.355" v="5026" actId="5793"/>
        <pc:sldMkLst>
          <pc:docMk/>
          <pc:sldMk cId="1738680871" sldId="319"/>
        </pc:sldMkLst>
        <pc:spChg chg="mod">
          <ac:chgData name="Michael Zanatta" userId="fa57f52891cc4abc" providerId="LiveId" clId="{4A73606B-5459-49BF-98D0-1A67C3936696}" dt="2020-04-16T08:04:32.894" v="945" actId="20577"/>
          <ac:spMkLst>
            <pc:docMk/>
            <pc:sldMk cId="1738680871" sldId="319"/>
            <ac:spMk id="4" creationId="{8EC8A4FD-29F6-E846-AB32-2C2BADCA12D0}"/>
          </ac:spMkLst>
        </pc:spChg>
      </pc:sldChg>
      <pc:sldChg chg="addSp delSp modSp add del">
        <pc:chgData name="Michael Zanatta" userId="fa57f52891cc4abc" providerId="LiveId" clId="{4A73606B-5459-49BF-98D0-1A67C3936696}" dt="2020-04-16T08:05:28.883" v="954" actId="2696"/>
        <pc:sldMkLst>
          <pc:docMk/>
          <pc:sldMk cId="3432284330" sldId="320"/>
        </pc:sldMkLst>
        <pc:picChg chg="add mod">
          <ac:chgData name="Michael Zanatta" userId="fa57f52891cc4abc" providerId="LiveId" clId="{4A73606B-5459-49BF-98D0-1A67C3936696}" dt="2020-04-16T08:05:13.861" v="952" actId="1076"/>
          <ac:picMkLst>
            <pc:docMk/>
            <pc:sldMk cId="3432284330" sldId="320"/>
            <ac:picMk id="3" creationId="{8767D175-1D84-46D1-9619-7F42F4BFC74D}"/>
          </ac:picMkLst>
        </pc:picChg>
        <pc:picChg chg="del">
          <ac:chgData name="Michael Zanatta" userId="fa57f52891cc4abc" providerId="LiveId" clId="{4A73606B-5459-49BF-98D0-1A67C3936696}" dt="2020-04-16T08:04:59.590" v="947" actId="478"/>
          <ac:picMkLst>
            <pc:docMk/>
            <pc:sldMk cId="3432284330" sldId="320"/>
            <ac:picMk id="6" creationId="{400DFC34-3E16-4A07-8252-15AAC75612FF}"/>
          </ac:picMkLst>
        </pc:picChg>
      </pc:sldChg>
      <pc:sldChg chg="addSp delSp modSp add">
        <pc:chgData name="Michael Zanatta" userId="fa57f52891cc4abc" providerId="LiveId" clId="{4A73606B-5459-49BF-98D0-1A67C3936696}" dt="2020-04-30T09:04:05.997" v="12490"/>
        <pc:sldMkLst>
          <pc:docMk/>
          <pc:sldMk cId="1055448143" sldId="321"/>
        </pc:sldMkLst>
        <pc:spChg chg="mod">
          <ac:chgData name="Michael Zanatta" userId="fa57f52891cc4abc" providerId="LiveId" clId="{4A73606B-5459-49BF-98D0-1A67C3936696}" dt="2020-04-29T05:24:42.097" v="10776" actId="20577"/>
          <ac:spMkLst>
            <pc:docMk/>
            <pc:sldMk cId="1055448143" sldId="321"/>
            <ac:spMk id="3" creationId="{004466AC-DAD2-43EC-9DAC-96F603DD1C84}"/>
          </ac:spMkLst>
        </pc:spChg>
        <pc:spChg chg="del">
          <ac:chgData name="Michael Zanatta" userId="fa57f52891cc4abc" providerId="LiveId" clId="{4A73606B-5459-49BF-98D0-1A67C3936696}" dt="2020-04-17T07:03:30.886" v="1888" actId="478"/>
          <ac:spMkLst>
            <pc:docMk/>
            <pc:sldMk cId="1055448143" sldId="321"/>
            <ac:spMk id="13" creationId="{AE7A977F-6DBE-417C-A813-D0E33AE422DB}"/>
          </ac:spMkLst>
        </pc:spChg>
        <pc:spChg chg="del">
          <ac:chgData name="Michael Zanatta" userId="fa57f52891cc4abc" providerId="LiveId" clId="{4A73606B-5459-49BF-98D0-1A67C3936696}" dt="2020-04-17T07:03:30.886" v="1888" actId="478"/>
          <ac:spMkLst>
            <pc:docMk/>
            <pc:sldMk cId="1055448143" sldId="321"/>
            <ac:spMk id="14" creationId="{0039A671-F401-484D-A2EB-D99DE82031AC}"/>
          </ac:spMkLst>
        </pc:spChg>
        <pc:spChg chg="del">
          <ac:chgData name="Michael Zanatta" userId="fa57f52891cc4abc" providerId="LiveId" clId="{4A73606B-5459-49BF-98D0-1A67C3936696}" dt="2020-04-17T08:06:48.238" v="1936" actId="478"/>
          <ac:spMkLst>
            <pc:docMk/>
            <pc:sldMk cId="1055448143" sldId="321"/>
            <ac:spMk id="15" creationId="{8E922101-EEFD-4DCB-B3C9-EDFB0D835A75}"/>
          </ac:spMkLst>
        </pc:spChg>
        <pc:spChg chg="del">
          <ac:chgData name="Michael Zanatta" userId="fa57f52891cc4abc" providerId="LiveId" clId="{4A73606B-5459-49BF-98D0-1A67C3936696}" dt="2020-04-17T08:06:48.238" v="1936" actId="478"/>
          <ac:spMkLst>
            <pc:docMk/>
            <pc:sldMk cId="1055448143" sldId="321"/>
            <ac:spMk id="16" creationId="{A695F38D-FA04-4140-84FE-D3C697B14B97}"/>
          </ac:spMkLst>
        </pc:spChg>
        <pc:spChg chg="add del">
          <ac:chgData name="Michael Zanatta" userId="fa57f52891cc4abc" providerId="LiveId" clId="{4A73606B-5459-49BF-98D0-1A67C3936696}" dt="2020-04-17T08:06:48.238" v="1936" actId="478"/>
          <ac:spMkLst>
            <pc:docMk/>
            <pc:sldMk cId="1055448143" sldId="321"/>
            <ac:spMk id="23" creationId="{9045205A-92B6-4999-80D1-D8906655E89E}"/>
          </ac:spMkLst>
        </pc:spChg>
        <pc:spChg chg="add del">
          <ac:chgData name="Michael Zanatta" userId="fa57f52891cc4abc" providerId="LiveId" clId="{4A73606B-5459-49BF-98D0-1A67C3936696}" dt="2020-04-17T08:06:48.238" v="1936" actId="478"/>
          <ac:spMkLst>
            <pc:docMk/>
            <pc:sldMk cId="1055448143" sldId="321"/>
            <ac:spMk id="24" creationId="{C0DD360C-491E-409E-87F5-71A23BFF3645}"/>
          </ac:spMkLst>
        </pc:spChg>
        <pc:spChg chg="add del">
          <ac:chgData name="Michael Zanatta" userId="fa57f52891cc4abc" providerId="LiveId" clId="{4A73606B-5459-49BF-98D0-1A67C3936696}" dt="2020-04-17T08:06:48.238" v="1936" actId="478"/>
          <ac:spMkLst>
            <pc:docMk/>
            <pc:sldMk cId="1055448143" sldId="321"/>
            <ac:spMk id="25" creationId="{95834A06-C6CD-4ACC-86F9-26DAFC56FC2F}"/>
          </ac:spMkLst>
        </pc:spChg>
        <pc:spChg chg="add del">
          <ac:chgData name="Michael Zanatta" userId="fa57f52891cc4abc" providerId="LiveId" clId="{4A73606B-5459-49BF-98D0-1A67C3936696}" dt="2020-04-17T08:06:48.238" v="1936" actId="478"/>
          <ac:spMkLst>
            <pc:docMk/>
            <pc:sldMk cId="1055448143" sldId="321"/>
            <ac:spMk id="26" creationId="{7E4A2889-1CB3-49AB-9B13-DB26A3EB1C4D}"/>
          </ac:spMkLst>
        </pc:spChg>
        <pc:spChg chg="add del">
          <ac:chgData name="Michael Zanatta" userId="fa57f52891cc4abc" providerId="LiveId" clId="{4A73606B-5459-49BF-98D0-1A67C3936696}" dt="2020-04-30T09:03:06.891" v="12475" actId="478"/>
          <ac:spMkLst>
            <pc:docMk/>
            <pc:sldMk cId="1055448143" sldId="321"/>
            <ac:spMk id="26" creationId="{D25B9EFB-46F1-49C2-9A27-BFBA790D0083}"/>
          </ac:spMkLst>
        </pc:spChg>
        <pc:spChg chg="add del">
          <ac:chgData name="Michael Zanatta" userId="fa57f52891cc4abc" providerId="LiveId" clId="{4A73606B-5459-49BF-98D0-1A67C3936696}" dt="2020-04-17T08:06:48.238" v="1936" actId="478"/>
          <ac:spMkLst>
            <pc:docMk/>
            <pc:sldMk cId="1055448143" sldId="321"/>
            <ac:spMk id="27" creationId="{AD348127-F104-4485-BA85-9292CAB5DED8}"/>
          </ac:spMkLst>
        </pc:spChg>
        <pc:spChg chg="add del">
          <ac:chgData name="Michael Zanatta" userId="fa57f52891cc4abc" providerId="LiveId" clId="{4A73606B-5459-49BF-98D0-1A67C3936696}" dt="2020-04-17T08:06:48.238" v="1936" actId="478"/>
          <ac:spMkLst>
            <pc:docMk/>
            <pc:sldMk cId="1055448143" sldId="321"/>
            <ac:spMk id="28" creationId="{2727DC46-390A-4043-A121-6D8145DBF3C1}"/>
          </ac:spMkLst>
        </pc:spChg>
        <pc:spChg chg="add del">
          <ac:chgData name="Michael Zanatta" userId="fa57f52891cc4abc" providerId="LiveId" clId="{4A73606B-5459-49BF-98D0-1A67C3936696}" dt="2020-04-29T05:24:03.301" v="10741"/>
          <ac:spMkLst>
            <pc:docMk/>
            <pc:sldMk cId="1055448143" sldId="321"/>
            <ac:spMk id="29" creationId="{87C9E608-C21F-40DF-A8FD-484A318541BC}"/>
          </ac:spMkLst>
        </pc:spChg>
        <pc:spChg chg="add del">
          <ac:chgData name="Michael Zanatta" userId="fa57f52891cc4abc" providerId="LiveId" clId="{4A73606B-5459-49BF-98D0-1A67C3936696}" dt="2020-04-17T08:06:48.238" v="1936" actId="478"/>
          <ac:spMkLst>
            <pc:docMk/>
            <pc:sldMk cId="1055448143" sldId="321"/>
            <ac:spMk id="31" creationId="{C70463E2-581C-4DF4-AA42-213D593FF39E}"/>
          </ac:spMkLst>
        </pc:spChg>
        <pc:spChg chg="add del">
          <ac:chgData name="Michael Zanatta" userId="fa57f52891cc4abc" providerId="LiveId" clId="{4A73606B-5459-49BF-98D0-1A67C3936696}" dt="2020-04-29T05:24:03.301" v="10741"/>
          <ac:spMkLst>
            <pc:docMk/>
            <pc:sldMk cId="1055448143" sldId="321"/>
            <ac:spMk id="32" creationId="{CF5C7D7A-4B92-43C1-9E7A-91DEBF618A3D}"/>
          </ac:spMkLst>
        </pc:spChg>
        <pc:spChg chg="add del">
          <ac:chgData name="Michael Zanatta" userId="fa57f52891cc4abc" providerId="LiveId" clId="{4A73606B-5459-49BF-98D0-1A67C3936696}" dt="2020-04-29T05:24:03.301" v="10741"/>
          <ac:spMkLst>
            <pc:docMk/>
            <pc:sldMk cId="1055448143" sldId="321"/>
            <ac:spMk id="33" creationId="{ACA92281-23F5-4DCA-B19A-201688B71CF6}"/>
          </ac:spMkLst>
        </pc:spChg>
        <pc:spChg chg="add del">
          <ac:chgData name="Michael Zanatta" userId="fa57f52891cc4abc" providerId="LiveId" clId="{4A73606B-5459-49BF-98D0-1A67C3936696}" dt="2020-04-17T08:06:48.238" v="1936" actId="478"/>
          <ac:spMkLst>
            <pc:docMk/>
            <pc:sldMk cId="1055448143" sldId="321"/>
            <ac:spMk id="33" creationId="{F3E62E1F-07E2-4AF9-A1B8-02392C51790A}"/>
          </ac:spMkLst>
        </pc:spChg>
        <pc:spChg chg="add del">
          <ac:chgData name="Michael Zanatta" userId="fa57f52891cc4abc" providerId="LiveId" clId="{4A73606B-5459-49BF-98D0-1A67C3936696}" dt="2020-04-29T05:24:03.301" v="10741"/>
          <ac:spMkLst>
            <pc:docMk/>
            <pc:sldMk cId="1055448143" sldId="321"/>
            <ac:spMk id="34" creationId="{A5186D9B-7383-4B25-B7E9-05C480C5CE34}"/>
          </ac:spMkLst>
        </pc:spChg>
        <pc:spChg chg="add del">
          <ac:chgData name="Michael Zanatta" userId="fa57f52891cc4abc" providerId="LiveId" clId="{4A73606B-5459-49BF-98D0-1A67C3936696}" dt="2020-04-29T05:24:03.301" v="10741"/>
          <ac:spMkLst>
            <pc:docMk/>
            <pc:sldMk cId="1055448143" sldId="321"/>
            <ac:spMk id="35" creationId="{7B727D2B-BD23-4B25-A416-E46D60AD9EFB}"/>
          </ac:spMkLst>
        </pc:spChg>
        <pc:spChg chg="add del">
          <ac:chgData name="Michael Zanatta" userId="fa57f52891cc4abc" providerId="LiveId" clId="{4A73606B-5459-49BF-98D0-1A67C3936696}" dt="2020-04-29T05:24:03.301" v="10741"/>
          <ac:spMkLst>
            <pc:docMk/>
            <pc:sldMk cId="1055448143" sldId="321"/>
            <ac:spMk id="36" creationId="{36E9B535-ADEA-4ECE-B9F5-0FC9F7D0323A}"/>
          </ac:spMkLst>
        </pc:spChg>
        <pc:spChg chg="add del">
          <ac:chgData name="Michael Zanatta" userId="fa57f52891cc4abc" providerId="LiveId" clId="{4A73606B-5459-49BF-98D0-1A67C3936696}" dt="2020-04-17T08:06:48.238" v="1936" actId="478"/>
          <ac:spMkLst>
            <pc:docMk/>
            <pc:sldMk cId="1055448143" sldId="321"/>
            <ac:spMk id="36" creationId="{8702FAFA-05C6-4CE0-9061-2BEF5FCB3ABB}"/>
          </ac:spMkLst>
        </pc:spChg>
        <pc:spChg chg="add del">
          <ac:chgData name="Michael Zanatta" userId="fa57f52891cc4abc" providerId="LiveId" clId="{4A73606B-5459-49BF-98D0-1A67C3936696}" dt="2020-04-17T08:06:48.238" v="1936" actId="478"/>
          <ac:spMkLst>
            <pc:docMk/>
            <pc:sldMk cId="1055448143" sldId="321"/>
            <ac:spMk id="37" creationId="{C7057CD0-2C41-4AEF-B031-E5F8A604B49A}"/>
          </ac:spMkLst>
        </pc:spChg>
        <pc:spChg chg="add del">
          <ac:chgData name="Michael Zanatta" userId="fa57f52891cc4abc" providerId="LiveId" clId="{4A73606B-5459-49BF-98D0-1A67C3936696}" dt="2020-04-29T05:24:03.301" v="10741"/>
          <ac:spMkLst>
            <pc:docMk/>
            <pc:sldMk cId="1055448143" sldId="321"/>
            <ac:spMk id="38" creationId="{8801AF7D-B9D3-410C-B787-EEF5BB144EF8}"/>
          </ac:spMkLst>
        </pc:spChg>
        <pc:spChg chg="add del">
          <ac:chgData name="Michael Zanatta" userId="fa57f52891cc4abc" providerId="LiveId" clId="{4A73606B-5459-49BF-98D0-1A67C3936696}" dt="2020-04-17T08:06:48.238" v="1936" actId="478"/>
          <ac:spMkLst>
            <pc:docMk/>
            <pc:sldMk cId="1055448143" sldId="321"/>
            <ac:spMk id="38" creationId="{D589A9C6-147C-4CF0-86DC-629F322408D0}"/>
          </ac:spMkLst>
        </pc:spChg>
        <pc:spChg chg="add del">
          <ac:chgData name="Michael Zanatta" userId="fa57f52891cc4abc" providerId="LiveId" clId="{4A73606B-5459-49BF-98D0-1A67C3936696}" dt="2020-04-30T09:04:05.728" v="12489" actId="478"/>
          <ac:spMkLst>
            <pc:docMk/>
            <pc:sldMk cId="1055448143" sldId="321"/>
            <ac:spMk id="43" creationId="{B1A67382-F3EA-47EE-8A0D-5A2C0E7FE8DA}"/>
          </ac:spMkLst>
        </pc:spChg>
        <pc:spChg chg="add del">
          <ac:chgData name="Michael Zanatta" userId="fa57f52891cc4abc" providerId="LiveId" clId="{4A73606B-5459-49BF-98D0-1A67C3936696}" dt="2020-04-30T09:04:05.728" v="12489" actId="478"/>
          <ac:spMkLst>
            <pc:docMk/>
            <pc:sldMk cId="1055448143" sldId="321"/>
            <ac:spMk id="44" creationId="{B5720E24-4212-4EDB-A03A-82BED9594AC5}"/>
          </ac:spMkLst>
        </pc:spChg>
        <pc:spChg chg="add del">
          <ac:chgData name="Michael Zanatta" userId="fa57f52891cc4abc" providerId="LiveId" clId="{4A73606B-5459-49BF-98D0-1A67C3936696}" dt="2020-04-30T09:04:05.728" v="12489" actId="478"/>
          <ac:spMkLst>
            <pc:docMk/>
            <pc:sldMk cId="1055448143" sldId="321"/>
            <ac:spMk id="45" creationId="{704EB654-F698-420A-9B65-7AD33CAECA08}"/>
          </ac:spMkLst>
        </pc:spChg>
        <pc:spChg chg="add del">
          <ac:chgData name="Michael Zanatta" userId="fa57f52891cc4abc" providerId="LiveId" clId="{4A73606B-5459-49BF-98D0-1A67C3936696}" dt="2020-04-29T05:24:05.784" v="10742" actId="478"/>
          <ac:spMkLst>
            <pc:docMk/>
            <pc:sldMk cId="1055448143" sldId="321"/>
            <ac:spMk id="45" creationId="{9F46715B-A276-454E-8F69-0938ACE866AA}"/>
          </ac:spMkLst>
        </pc:spChg>
        <pc:spChg chg="add del">
          <ac:chgData name="Michael Zanatta" userId="fa57f52891cc4abc" providerId="LiveId" clId="{4A73606B-5459-49BF-98D0-1A67C3936696}" dt="2020-04-29T05:24:05.784" v="10742" actId="478"/>
          <ac:spMkLst>
            <pc:docMk/>
            <pc:sldMk cId="1055448143" sldId="321"/>
            <ac:spMk id="46" creationId="{CDB76EDD-61BD-4AE3-8444-9DFBB60D8118}"/>
          </ac:spMkLst>
        </pc:spChg>
        <pc:spChg chg="add del">
          <ac:chgData name="Michael Zanatta" userId="fa57f52891cc4abc" providerId="LiveId" clId="{4A73606B-5459-49BF-98D0-1A67C3936696}" dt="2020-04-30T09:04:05.728" v="12489" actId="478"/>
          <ac:spMkLst>
            <pc:docMk/>
            <pc:sldMk cId="1055448143" sldId="321"/>
            <ac:spMk id="47" creationId="{0C1044CD-DAAF-4FBF-98CF-F0002EF83848}"/>
          </ac:spMkLst>
        </pc:spChg>
        <pc:spChg chg="add del">
          <ac:chgData name="Michael Zanatta" userId="fa57f52891cc4abc" providerId="LiveId" clId="{4A73606B-5459-49BF-98D0-1A67C3936696}" dt="2020-04-29T05:24:05.784" v="10742" actId="478"/>
          <ac:spMkLst>
            <pc:docMk/>
            <pc:sldMk cId="1055448143" sldId="321"/>
            <ac:spMk id="47" creationId="{4C6BEE53-F1DE-4F2F-AA3A-A7F187B8393E}"/>
          </ac:spMkLst>
        </pc:spChg>
        <pc:spChg chg="add del">
          <ac:chgData name="Michael Zanatta" userId="fa57f52891cc4abc" providerId="LiveId" clId="{4A73606B-5459-49BF-98D0-1A67C3936696}" dt="2020-04-29T05:24:05.784" v="10742" actId="478"/>
          <ac:spMkLst>
            <pc:docMk/>
            <pc:sldMk cId="1055448143" sldId="321"/>
            <ac:spMk id="48" creationId="{A2F2F71C-436F-473F-9A90-DA17FE5C54AC}"/>
          </ac:spMkLst>
        </pc:spChg>
        <pc:spChg chg="add del">
          <ac:chgData name="Michael Zanatta" userId="fa57f52891cc4abc" providerId="LiveId" clId="{4A73606B-5459-49BF-98D0-1A67C3936696}" dt="2020-04-29T05:24:05.784" v="10742" actId="478"/>
          <ac:spMkLst>
            <pc:docMk/>
            <pc:sldMk cId="1055448143" sldId="321"/>
            <ac:spMk id="49" creationId="{757D0A94-1FCF-41FE-868B-59D95125932A}"/>
          </ac:spMkLst>
        </pc:spChg>
        <pc:spChg chg="add del">
          <ac:chgData name="Michael Zanatta" userId="fa57f52891cc4abc" providerId="LiveId" clId="{4A73606B-5459-49BF-98D0-1A67C3936696}" dt="2020-04-29T05:24:05.784" v="10742" actId="478"/>
          <ac:spMkLst>
            <pc:docMk/>
            <pc:sldMk cId="1055448143" sldId="321"/>
            <ac:spMk id="50" creationId="{1E752FE1-6327-46D1-A141-3F02DD5371F3}"/>
          </ac:spMkLst>
        </pc:spChg>
        <pc:spChg chg="add del">
          <ac:chgData name="Michael Zanatta" userId="fa57f52891cc4abc" providerId="LiveId" clId="{4A73606B-5459-49BF-98D0-1A67C3936696}" dt="2020-04-30T09:04:05.728" v="12489" actId="478"/>
          <ac:spMkLst>
            <pc:docMk/>
            <pc:sldMk cId="1055448143" sldId="321"/>
            <ac:spMk id="52" creationId="{3CA55503-2130-49FF-9B80-10874FEA76A2}"/>
          </ac:spMkLst>
        </pc:spChg>
        <pc:spChg chg="add del">
          <ac:chgData name="Michael Zanatta" userId="fa57f52891cc4abc" providerId="LiveId" clId="{4A73606B-5459-49BF-98D0-1A67C3936696}" dt="2020-04-29T05:24:05.784" v="10742" actId="478"/>
          <ac:spMkLst>
            <pc:docMk/>
            <pc:sldMk cId="1055448143" sldId="321"/>
            <ac:spMk id="53" creationId="{B1EADD61-8DF3-4B20-A1E7-6222F876D783}"/>
          </ac:spMkLst>
        </pc:spChg>
        <pc:spChg chg="add del">
          <ac:chgData name="Michael Zanatta" userId="fa57f52891cc4abc" providerId="LiveId" clId="{4A73606B-5459-49BF-98D0-1A67C3936696}" dt="2020-04-29T05:24:05.784" v="10742" actId="478"/>
          <ac:spMkLst>
            <pc:docMk/>
            <pc:sldMk cId="1055448143" sldId="321"/>
            <ac:spMk id="55" creationId="{D1AAB9FF-46A2-46E6-BB75-DA10B9D050D2}"/>
          </ac:spMkLst>
        </pc:spChg>
        <pc:spChg chg="add del">
          <ac:chgData name="Michael Zanatta" userId="fa57f52891cc4abc" providerId="LiveId" clId="{4A73606B-5459-49BF-98D0-1A67C3936696}" dt="2020-04-30T09:04:05.728" v="12489" actId="478"/>
          <ac:spMkLst>
            <pc:docMk/>
            <pc:sldMk cId="1055448143" sldId="321"/>
            <ac:spMk id="56" creationId="{5AF2207E-B394-406C-AD65-27B8C876230F}"/>
          </ac:spMkLst>
        </pc:spChg>
        <pc:spChg chg="add">
          <ac:chgData name="Michael Zanatta" userId="fa57f52891cc4abc" providerId="LiveId" clId="{4A73606B-5459-49BF-98D0-1A67C3936696}" dt="2020-04-30T09:03:07.423" v="12476"/>
          <ac:spMkLst>
            <pc:docMk/>
            <pc:sldMk cId="1055448143" sldId="321"/>
            <ac:spMk id="57" creationId="{DBC30333-2295-4A34-821B-55D58D6A5A09}"/>
          </ac:spMkLst>
        </pc:spChg>
        <pc:spChg chg="add del">
          <ac:chgData name="Michael Zanatta" userId="fa57f52891cc4abc" providerId="LiveId" clId="{4A73606B-5459-49BF-98D0-1A67C3936696}" dt="2020-04-29T05:24:05.784" v="10742" actId="478"/>
          <ac:spMkLst>
            <pc:docMk/>
            <pc:sldMk cId="1055448143" sldId="321"/>
            <ac:spMk id="58" creationId="{10DB7964-6988-4896-8778-A42D8EB003E5}"/>
          </ac:spMkLst>
        </pc:spChg>
        <pc:spChg chg="add del">
          <ac:chgData name="Michael Zanatta" userId="fa57f52891cc4abc" providerId="LiveId" clId="{4A73606B-5459-49BF-98D0-1A67C3936696}" dt="2020-04-29T05:24:05.784" v="10742" actId="478"/>
          <ac:spMkLst>
            <pc:docMk/>
            <pc:sldMk cId="1055448143" sldId="321"/>
            <ac:spMk id="59" creationId="{31CA92B5-C724-41AC-BB1B-6150E733377E}"/>
          </ac:spMkLst>
        </pc:spChg>
        <pc:spChg chg="add">
          <ac:chgData name="Michael Zanatta" userId="fa57f52891cc4abc" providerId="LiveId" clId="{4A73606B-5459-49BF-98D0-1A67C3936696}" dt="2020-04-30T09:04:05.997" v="12490"/>
          <ac:spMkLst>
            <pc:docMk/>
            <pc:sldMk cId="1055448143" sldId="321"/>
            <ac:spMk id="59" creationId="{40256AEB-8FC4-40D3-9017-06F04DC968C1}"/>
          </ac:spMkLst>
        </pc:spChg>
        <pc:spChg chg="add">
          <ac:chgData name="Michael Zanatta" userId="fa57f52891cc4abc" providerId="LiveId" clId="{4A73606B-5459-49BF-98D0-1A67C3936696}" dt="2020-04-30T09:04:05.997" v="12490"/>
          <ac:spMkLst>
            <pc:docMk/>
            <pc:sldMk cId="1055448143" sldId="321"/>
            <ac:spMk id="60" creationId="{546044AA-E149-47BA-B794-9C36A12C1087}"/>
          </ac:spMkLst>
        </pc:spChg>
        <pc:spChg chg="add del">
          <ac:chgData name="Michael Zanatta" userId="fa57f52891cc4abc" providerId="LiveId" clId="{4A73606B-5459-49BF-98D0-1A67C3936696}" dt="2020-04-29T05:24:05.784" v="10742" actId="478"/>
          <ac:spMkLst>
            <pc:docMk/>
            <pc:sldMk cId="1055448143" sldId="321"/>
            <ac:spMk id="60" creationId="{B7D5F1F7-983D-4461-8B80-57E7B0EDF21D}"/>
          </ac:spMkLst>
        </pc:spChg>
        <pc:spChg chg="add">
          <ac:chgData name="Michael Zanatta" userId="fa57f52891cc4abc" providerId="LiveId" clId="{4A73606B-5459-49BF-98D0-1A67C3936696}" dt="2020-04-30T09:04:05.997" v="12490"/>
          <ac:spMkLst>
            <pc:docMk/>
            <pc:sldMk cId="1055448143" sldId="321"/>
            <ac:spMk id="61" creationId="{13A32A24-7526-41A5-8355-23A092F92B85}"/>
          </ac:spMkLst>
        </pc:spChg>
        <pc:spChg chg="add del">
          <ac:chgData name="Michael Zanatta" userId="fa57f52891cc4abc" providerId="LiveId" clId="{4A73606B-5459-49BF-98D0-1A67C3936696}" dt="2020-04-29T05:24:03.301" v="10741"/>
          <ac:spMkLst>
            <pc:docMk/>
            <pc:sldMk cId="1055448143" sldId="321"/>
            <ac:spMk id="62" creationId="{3407A283-077A-405C-AF3B-B0B9C885F138}"/>
          </ac:spMkLst>
        </pc:spChg>
        <pc:spChg chg="add">
          <ac:chgData name="Michael Zanatta" userId="fa57f52891cc4abc" providerId="LiveId" clId="{4A73606B-5459-49BF-98D0-1A67C3936696}" dt="2020-04-30T09:04:05.997" v="12490"/>
          <ac:spMkLst>
            <pc:docMk/>
            <pc:sldMk cId="1055448143" sldId="321"/>
            <ac:spMk id="63" creationId="{E1BC8F09-D6C1-4B32-BC0A-14DA8A6ECF82}"/>
          </ac:spMkLst>
        </pc:spChg>
        <pc:spChg chg="add del">
          <ac:chgData name="Michael Zanatta" userId="fa57f52891cc4abc" providerId="LiveId" clId="{4A73606B-5459-49BF-98D0-1A67C3936696}" dt="2020-04-29T05:24:03.301" v="10741"/>
          <ac:spMkLst>
            <pc:docMk/>
            <pc:sldMk cId="1055448143" sldId="321"/>
            <ac:spMk id="65" creationId="{6C8052F2-A86A-4059-865A-42FD7CF99E35}"/>
          </ac:spMkLst>
        </pc:spChg>
        <pc:spChg chg="add">
          <ac:chgData name="Michael Zanatta" userId="fa57f52891cc4abc" providerId="LiveId" clId="{4A73606B-5459-49BF-98D0-1A67C3936696}" dt="2020-04-30T09:04:05.997" v="12490"/>
          <ac:spMkLst>
            <pc:docMk/>
            <pc:sldMk cId="1055448143" sldId="321"/>
            <ac:spMk id="65" creationId="{C9AC32F9-8B47-463A-A816-B50ECE9E2D10}"/>
          </ac:spMkLst>
        </pc:spChg>
        <pc:spChg chg="add del">
          <ac:chgData name="Michael Zanatta" userId="fa57f52891cc4abc" providerId="LiveId" clId="{4A73606B-5459-49BF-98D0-1A67C3936696}" dt="2020-04-29T05:24:03.301" v="10741"/>
          <ac:spMkLst>
            <pc:docMk/>
            <pc:sldMk cId="1055448143" sldId="321"/>
            <ac:spMk id="66" creationId="{940088AC-29C2-443F-878F-E156E227F556}"/>
          </ac:spMkLst>
        </pc:spChg>
        <pc:spChg chg="add">
          <ac:chgData name="Michael Zanatta" userId="fa57f52891cc4abc" providerId="LiveId" clId="{4A73606B-5459-49BF-98D0-1A67C3936696}" dt="2020-04-30T09:04:05.997" v="12490"/>
          <ac:spMkLst>
            <pc:docMk/>
            <pc:sldMk cId="1055448143" sldId="321"/>
            <ac:spMk id="68" creationId="{ADF16495-17AB-4184-BE4F-93000897E203}"/>
          </ac:spMkLst>
        </pc:spChg>
        <pc:spChg chg="add del">
          <ac:chgData name="Michael Zanatta" userId="fa57f52891cc4abc" providerId="LiveId" clId="{4A73606B-5459-49BF-98D0-1A67C3936696}" dt="2020-04-29T05:24:03.301" v="10741"/>
          <ac:spMkLst>
            <pc:docMk/>
            <pc:sldMk cId="1055448143" sldId="321"/>
            <ac:spMk id="72" creationId="{D1907014-B1D4-4A07-AD43-5E2873A0DA11}"/>
          </ac:spMkLst>
        </pc:spChg>
        <pc:spChg chg="add del">
          <ac:chgData name="Michael Zanatta" userId="fa57f52891cc4abc" providerId="LiveId" clId="{4A73606B-5459-49BF-98D0-1A67C3936696}" dt="2020-04-29T05:24:03.301" v="10741"/>
          <ac:spMkLst>
            <pc:docMk/>
            <pc:sldMk cId="1055448143" sldId="321"/>
            <ac:spMk id="75" creationId="{EFC0DC15-C43D-42FF-851A-CDA4B750BAE9}"/>
          </ac:spMkLst>
        </pc:spChg>
        <pc:spChg chg="add del">
          <ac:chgData name="Michael Zanatta" userId="fa57f52891cc4abc" providerId="LiveId" clId="{4A73606B-5459-49BF-98D0-1A67C3936696}" dt="2020-04-29T05:24:03.301" v="10741"/>
          <ac:spMkLst>
            <pc:docMk/>
            <pc:sldMk cId="1055448143" sldId="321"/>
            <ac:spMk id="80" creationId="{9C56099E-17C9-436B-8848-8F6B542CF221}"/>
          </ac:spMkLst>
        </pc:spChg>
        <pc:spChg chg="add del">
          <ac:chgData name="Michael Zanatta" userId="fa57f52891cc4abc" providerId="LiveId" clId="{4A73606B-5459-49BF-98D0-1A67C3936696}" dt="2020-04-29T05:24:03.301" v="10741"/>
          <ac:spMkLst>
            <pc:docMk/>
            <pc:sldMk cId="1055448143" sldId="321"/>
            <ac:spMk id="84" creationId="{A78782B6-7FD3-428C-A487-FE1D29DF7D0D}"/>
          </ac:spMkLst>
        </pc:spChg>
        <pc:spChg chg="add del">
          <ac:chgData name="Michael Zanatta" userId="fa57f52891cc4abc" providerId="LiveId" clId="{4A73606B-5459-49BF-98D0-1A67C3936696}" dt="2020-04-29T05:24:03.301" v="10741"/>
          <ac:spMkLst>
            <pc:docMk/>
            <pc:sldMk cId="1055448143" sldId="321"/>
            <ac:spMk id="85" creationId="{26F56FC1-AD34-433B-9DAE-D2927198DD83}"/>
          </ac:spMkLst>
        </pc:spChg>
        <pc:spChg chg="add del">
          <ac:chgData name="Michael Zanatta" userId="fa57f52891cc4abc" providerId="LiveId" clId="{4A73606B-5459-49BF-98D0-1A67C3936696}" dt="2020-04-29T05:24:03.301" v="10741"/>
          <ac:spMkLst>
            <pc:docMk/>
            <pc:sldMk cId="1055448143" sldId="321"/>
            <ac:spMk id="86" creationId="{E916CE5B-A29E-4488-8284-497778EE8732}"/>
          </ac:spMkLst>
        </pc:spChg>
        <pc:spChg chg="add del">
          <ac:chgData name="Michael Zanatta" userId="fa57f52891cc4abc" providerId="LiveId" clId="{4A73606B-5459-49BF-98D0-1A67C3936696}" dt="2020-04-29T05:24:15.080" v="10745" actId="478"/>
          <ac:spMkLst>
            <pc:docMk/>
            <pc:sldMk cId="1055448143" sldId="321"/>
            <ac:spMk id="89" creationId="{04514822-05F3-4646-8291-D376C8E60872}"/>
          </ac:spMkLst>
        </pc:spChg>
        <pc:spChg chg="add">
          <ac:chgData name="Michael Zanatta" userId="fa57f52891cc4abc" providerId="LiveId" clId="{4A73606B-5459-49BF-98D0-1A67C3936696}" dt="2020-04-29T05:24:10.356" v="10744"/>
          <ac:spMkLst>
            <pc:docMk/>
            <pc:sldMk cId="1055448143" sldId="321"/>
            <ac:spMk id="92" creationId="{7F6CA7F6-BFD7-40DC-B79F-6ECD7E49F932}"/>
          </ac:spMkLst>
        </pc:spChg>
        <pc:spChg chg="add del">
          <ac:chgData name="Michael Zanatta" userId="fa57f52891cc4abc" providerId="LiveId" clId="{4A73606B-5459-49BF-98D0-1A67C3936696}" dt="2020-04-30T09:03:06.891" v="12475" actId="478"/>
          <ac:spMkLst>
            <pc:docMk/>
            <pc:sldMk cId="1055448143" sldId="321"/>
            <ac:spMk id="93" creationId="{3569A36E-9E7E-4E15-ACB1-20FD3040A8C5}"/>
          </ac:spMkLst>
        </pc:spChg>
        <pc:spChg chg="add del">
          <ac:chgData name="Michael Zanatta" userId="fa57f52891cc4abc" providerId="LiveId" clId="{4A73606B-5459-49BF-98D0-1A67C3936696}" dt="2020-04-30T09:03:06.891" v="12475" actId="478"/>
          <ac:spMkLst>
            <pc:docMk/>
            <pc:sldMk cId="1055448143" sldId="321"/>
            <ac:spMk id="94" creationId="{8025B887-127B-4A45-90B8-2E6464DB07F7}"/>
          </ac:spMkLst>
        </pc:spChg>
        <pc:spChg chg="add">
          <ac:chgData name="Michael Zanatta" userId="fa57f52891cc4abc" providerId="LiveId" clId="{4A73606B-5459-49BF-98D0-1A67C3936696}" dt="2020-04-29T05:24:10.356" v="10744"/>
          <ac:spMkLst>
            <pc:docMk/>
            <pc:sldMk cId="1055448143" sldId="321"/>
            <ac:spMk id="95" creationId="{7CA208C3-D54F-4DB0-A589-1569BB9EB780}"/>
          </ac:spMkLst>
        </pc:spChg>
        <pc:spChg chg="add">
          <ac:chgData name="Michael Zanatta" userId="fa57f52891cc4abc" providerId="LiveId" clId="{4A73606B-5459-49BF-98D0-1A67C3936696}" dt="2020-04-29T05:24:10.356" v="10744"/>
          <ac:spMkLst>
            <pc:docMk/>
            <pc:sldMk cId="1055448143" sldId="321"/>
            <ac:spMk id="96" creationId="{AF2A0524-C74E-4A48-9417-C7643A14F220}"/>
          </ac:spMkLst>
        </pc:spChg>
        <pc:spChg chg="add">
          <ac:chgData name="Michael Zanatta" userId="fa57f52891cc4abc" providerId="LiveId" clId="{4A73606B-5459-49BF-98D0-1A67C3936696}" dt="2020-04-29T05:24:10.356" v="10744"/>
          <ac:spMkLst>
            <pc:docMk/>
            <pc:sldMk cId="1055448143" sldId="321"/>
            <ac:spMk id="98" creationId="{4D581CE7-68F8-4D52-9253-26D444419ACE}"/>
          </ac:spMkLst>
        </pc:spChg>
        <pc:spChg chg="add del">
          <ac:chgData name="Michael Zanatta" userId="fa57f52891cc4abc" providerId="LiveId" clId="{4A73606B-5459-49BF-98D0-1A67C3936696}" dt="2020-04-30T09:03:06.891" v="12475" actId="478"/>
          <ac:spMkLst>
            <pc:docMk/>
            <pc:sldMk cId="1055448143" sldId="321"/>
            <ac:spMk id="100" creationId="{F2A83D82-3811-4363-8B54-BCA9C2AA925B}"/>
          </ac:spMkLst>
        </pc:spChg>
        <pc:spChg chg="add del">
          <ac:chgData name="Michael Zanatta" userId="fa57f52891cc4abc" providerId="LiveId" clId="{4A73606B-5459-49BF-98D0-1A67C3936696}" dt="2020-04-30T09:03:06.891" v="12475" actId="478"/>
          <ac:spMkLst>
            <pc:docMk/>
            <pc:sldMk cId="1055448143" sldId="321"/>
            <ac:spMk id="103" creationId="{8E915FC0-85D0-4CD3-BC11-980B753192C0}"/>
          </ac:spMkLst>
        </pc:spChg>
        <pc:spChg chg="add mod">
          <ac:chgData name="Michael Zanatta" userId="fa57f52891cc4abc" providerId="LiveId" clId="{4A73606B-5459-49BF-98D0-1A67C3936696}" dt="2020-04-30T02:34:10.499" v="12018"/>
          <ac:spMkLst>
            <pc:docMk/>
            <pc:sldMk cId="1055448143" sldId="321"/>
            <ac:spMk id="104" creationId="{E7C0F208-9F8D-4108-841A-B12C0E6FE5FE}"/>
          </ac:spMkLst>
        </pc:spChg>
        <pc:spChg chg="add">
          <ac:chgData name="Michael Zanatta" userId="fa57f52891cc4abc" providerId="LiveId" clId="{4A73606B-5459-49BF-98D0-1A67C3936696}" dt="2020-04-29T05:24:10.356" v="10744"/>
          <ac:spMkLst>
            <pc:docMk/>
            <pc:sldMk cId="1055448143" sldId="321"/>
            <ac:spMk id="110" creationId="{A856BB59-7669-452C-BDCD-AEC9EFC48DE3}"/>
          </ac:spMkLst>
        </pc:spChg>
        <pc:spChg chg="add">
          <ac:chgData name="Michael Zanatta" userId="fa57f52891cc4abc" providerId="LiveId" clId="{4A73606B-5459-49BF-98D0-1A67C3936696}" dt="2020-04-29T05:24:10.356" v="10744"/>
          <ac:spMkLst>
            <pc:docMk/>
            <pc:sldMk cId="1055448143" sldId="321"/>
            <ac:spMk id="113" creationId="{8E155338-3BF8-4E7C-B99D-3E2CA4BF6078}"/>
          </ac:spMkLst>
        </pc:spChg>
        <pc:spChg chg="add del">
          <ac:chgData name="Michael Zanatta" userId="fa57f52891cc4abc" providerId="LiveId" clId="{4A73606B-5459-49BF-98D0-1A67C3936696}" dt="2020-04-30T09:03:06.891" v="12475" actId="478"/>
          <ac:spMkLst>
            <pc:docMk/>
            <pc:sldMk cId="1055448143" sldId="321"/>
            <ac:spMk id="118" creationId="{3C661E82-17D4-4443-96DA-13720C74992C}"/>
          </ac:spMkLst>
        </pc:spChg>
        <pc:spChg chg="add del">
          <ac:chgData name="Michael Zanatta" userId="fa57f52891cc4abc" providerId="LiveId" clId="{4A73606B-5459-49BF-98D0-1A67C3936696}" dt="2020-04-30T09:03:06.891" v="12475" actId="478"/>
          <ac:spMkLst>
            <pc:docMk/>
            <pc:sldMk cId="1055448143" sldId="321"/>
            <ac:spMk id="122" creationId="{699B467E-414B-4DC0-82FB-6110FD7A1608}"/>
          </ac:spMkLst>
        </pc:spChg>
        <pc:spChg chg="add del mod">
          <ac:chgData name="Michael Zanatta" userId="fa57f52891cc4abc" providerId="LiveId" clId="{4A73606B-5459-49BF-98D0-1A67C3936696}" dt="2020-04-30T09:03:06.891" v="12475" actId="478"/>
          <ac:spMkLst>
            <pc:docMk/>
            <pc:sldMk cId="1055448143" sldId="321"/>
            <ac:spMk id="123" creationId="{08446682-FFF7-4126-B597-A83F533124B7}"/>
          </ac:spMkLst>
        </pc:spChg>
        <pc:spChg chg="add">
          <ac:chgData name="Michael Zanatta" userId="fa57f52891cc4abc" providerId="LiveId" clId="{4A73606B-5459-49BF-98D0-1A67C3936696}" dt="2020-04-29T05:24:10.356" v="10744"/>
          <ac:spMkLst>
            <pc:docMk/>
            <pc:sldMk cId="1055448143" sldId="321"/>
            <ac:spMk id="124" creationId="{38DE07DF-0A7A-4E7A-98BE-726316B34046}"/>
          </ac:spMkLst>
        </pc:spChg>
        <pc:spChg chg="add mod">
          <ac:chgData name="Michael Zanatta" userId="fa57f52891cc4abc" providerId="LiveId" clId="{4A73606B-5459-49BF-98D0-1A67C3936696}" dt="2020-04-29T05:25:43.863" v="10788" actId="14100"/>
          <ac:spMkLst>
            <pc:docMk/>
            <pc:sldMk cId="1055448143" sldId="321"/>
            <ac:spMk id="126" creationId="{DF1DCF42-D70F-4232-A247-155D65A66C3F}"/>
          </ac:spMkLst>
        </pc:spChg>
        <pc:spChg chg="add del mod">
          <ac:chgData name="Michael Zanatta" userId="fa57f52891cc4abc" providerId="LiveId" clId="{4A73606B-5459-49BF-98D0-1A67C3936696}" dt="2020-04-29T05:25:32.740" v="10785" actId="478"/>
          <ac:spMkLst>
            <pc:docMk/>
            <pc:sldMk cId="1055448143" sldId="321"/>
            <ac:spMk id="127" creationId="{CEB81B34-7D76-44B9-8747-D37368BC9880}"/>
          </ac:spMkLst>
        </pc:spChg>
        <pc:picChg chg="del">
          <ac:chgData name="Michael Zanatta" userId="fa57f52891cc4abc" providerId="LiveId" clId="{4A73606B-5459-49BF-98D0-1A67C3936696}" dt="2020-04-17T07:03:30.886" v="1888" actId="478"/>
          <ac:picMkLst>
            <pc:docMk/>
            <pc:sldMk cId="1055448143" sldId="321"/>
            <ac:picMk id="4" creationId="{87EFA022-45CF-4561-9009-6F325908A246}"/>
          </ac:picMkLst>
        </pc:picChg>
        <pc:picChg chg="del">
          <ac:chgData name="Michael Zanatta" userId="fa57f52891cc4abc" providerId="LiveId" clId="{4A73606B-5459-49BF-98D0-1A67C3936696}" dt="2020-04-17T07:03:30.886" v="1888" actId="478"/>
          <ac:picMkLst>
            <pc:docMk/>
            <pc:sldMk cId="1055448143" sldId="321"/>
            <ac:picMk id="5" creationId="{F5164794-F6ED-4745-A330-B3E39230DA9D}"/>
          </ac:picMkLst>
        </pc:picChg>
        <pc:picChg chg="del">
          <ac:chgData name="Michael Zanatta" userId="fa57f52891cc4abc" providerId="LiveId" clId="{4A73606B-5459-49BF-98D0-1A67C3936696}" dt="2020-04-17T07:03:30.886" v="1888" actId="478"/>
          <ac:picMkLst>
            <pc:docMk/>
            <pc:sldMk cId="1055448143" sldId="321"/>
            <ac:picMk id="6" creationId="{328081E1-27D0-4E2F-903D-0041EF60921E}"/>
          </ac:picMkLst>
        </pc:picChg>
        <pc:picChg chg="del">
          <ac:chgData name="Michael Zanatta" userId="fa57f52891cc4abc" providerId="LiveId" clId="{4A73606B-5459-49BF-98D0-1A67C3936696}" dt="2020-04-17T07:03:30.886" v="1888" actId="478"/>
          <ac:picMkLst>
            <pc:docMk/>
            <pc:sldMk cId="1055448143" sldId="321"/>
            <ac:picMk id="7" creationId="{F786C344-ACAA-42D6-B9FF-F7FF7A0259FC}"/>
          </ac:picMkLst>
        </pc:picChg>
        <pc:picChg chg="del">
          <ac:chgData name="Michael Zanatta" userId="fa57f52891cc4abc" providerId="LiveId" clId="{4A73606B-5459-49BF-98D0-1A67C3936696}" dt="2020-04-17T07:03:30.886" v="1888" actId="478"/>
          <ac:picMkLst>
            <pc:docMk/>
            <pc:sldMk cId="1055448143" sldId="321"/>
            <ac:picMk id="11" creationId="{59C8E0C9-9FA6-4292-BECB-8DAED7C4F217}"/>
          </ac:picMkLst>
        </pc:picChg>
        <pc:picChg chg="add del">
          <ac:chgData name="Michael Zanatta" userId="fa57f52891cc4abc" providerId="LiveId" clId="{4A73606B-5459-49BF-98D0-1A67C3936696}" dt="2020-04-17T08:06:48.238" v="1936" actId="478"/>
          <ac:picMkLst>
            <pc:docMk/>
            <pc:sldMk cId="1055448143" sldId="321"/>
            <ac:picMk id="17" creationId="{1CF0A763-4727-4B20-8CC4-AD0528591BF3}"/>
          </ac:picMkLst>
        </pc:picChg>
        <pc:picChg chg="add del">
          <ac:chgData name="Michael Zanatta" userId="fa57f52891cc4abc" providerId="LiveId" clId="{4A73606B-5459-49BF-98D0-1A67C3936696}" dt="2020-04-17T08:06:48.238" v="1936" actId="478"/>
          <ac:picMkLst>
            <pc:docMk/>
            <pc:sldMk cId="1055448143" sldId="321"/>
            <ac:picMk id="18" creationId="{1050D710-FB80-46FC-A29A-5CAC4D4218A2}"/>
          </ac:picMkLst>
        </pc:picChg>
        <pc:picChg chg="add del">
          <ac:chgData name="Michael Zanatta" userId="fa57f52891cc4abc" providerId="LiveId" clId="{4A73606B-5459-49BF-98D0-1A67C3936696}" dt="2020-04-17T08:06:48.238" v="1936" actId="478"/>
          <ac:picMkLst>
            <pc:docMk/>
            <pc:sldMk cId="1055448143" sldId="321"/>
            <ac:picMk id="19" creationId="{8B408B1A-BBEA-42E3-912D-6FC4BBF31F29}"/>
          </ac:picMkLst>
        </pc:picChg>
        <pc:picChg chg="add del">
          <ac:chgData name="Michael Zanatta" userId="fa57f52891cc4abc" providerId="LiveId" clId="{4A73606B-5459-49BF-98D0-1A67C3936696}" dt="2020-04-17T08:06:48.238" v="1936" actId="478"/>
          <ac:picMkLst>
            <pc:docMk/>
            <pc:sldMk cId="1055448143" sldId="321"/>
            <ac:picMk id="21" creationId="{DA795E64-89A5-403C-8F32-3B0928C33613}"/>
          </ac:picMkLst>
        </pc:picChg>
        <pc:picChg chg="add del mod">
          <ac:chgData name="Michael Zanatta" userId="fa57f52891cc4abc" providerId="LiveId" clId="{4A73606B-5459-49BF-98D0-1A67C3936696}" dt="2020-04-29T05:24:09.113" v="10743" actId="478"/>
          <ac:picMkLst>
            <pc:docMk/>
            <pc:sldMk cId="1055448143" sldId="321"/>
            <ac:picMk id="27" creationId="{8E97E668-D8EB-4DAC-B29D-88BD90BD0A1F}"/>
          </ac:picMkLst>
        </pc:picChg>
        <pc:picChg chg="add del">
          <ac:chgData name="Michael Zanatta" userId="fa57f52891cc4abc" providerId="LiveId" clId="{4A73606B-5459-49BF-98D0-1A67C3936696}" dt="2020-04-29T05:24:03.301" v="10741"/>
          <ac:picMkLst>
            <pc:docMk/>
            <pc:sldMk cId="1055448143" sldId="321"/>
            <ac:picMk id="28" creationId="{68A8A960-74F5-4370-9002-4866F6DF02BE}"/>
          </ac:picMkLst>
        </pc:picChg>
        <pc:picChg chg="add del">
          <ac:chgData name="Michael Zanatta" userId="fa57f52891cc4abc" providerId="LiveId" clId="{4A73606B-5459-49BF-98D0-1A67C3936696}" dt="2020-04-17T08:06:48.238" v="1936" actId="478"/>
          <ac:picMkLst>
            <pc:docMk/>
            <pc:sldMk cId="1055448143" sldId="321"/>
            <ac:picMk id="30" creationId="{7C8DDA91-EDC2-4E41-9F61-202F56D94FE1}"/>
          </ac:picMkLst>
        </pc:picChg>
        <pc:picChg chg="add del">
          <ac:chgData name="Michael Zanatta" userId="fa57f52891cc4abc" providerId="LiveId" clId="{4A73606B-5459-49BF-98D0-1A67C3936696}" dt="2020-04-29T05:24:03.301" v="10741"/>
          <ac:picMkLst>
            <pc:docMk/>
            <pc:sldMk cId="1055448143" sldId="321"/>
            <ac:picMk id="30" creationId="{AD85C0EF-A005-413A-A422-E3C2A7FBE009}"/>
          </ac:picMkLst>
        </pc:picChg>
        <pc:picChg chg="add del">
          <ac:chgData name="Michael Zanatta" userId="fa57f52891cc4abc" providerId="LiveId" clId="{4A73606B-5459-49BF-98D0-1A67C3936696}" dt="2020-04-29T05:24:03.301" v="10741"/>
          <ac:picMkLst>
            <pc:docMk/>
            <pc:sldMk cId="1055448143" sldId="321"/>
            <ac:picMk id="31" creationId="{2DEA6E40-0212-40CD-9503-B1F64D77C925}"/>
          </ac:picMkLst>
        </pc:picChg>
        <pc:picChg chg="add del">
          <ac:chgData name="Michael Zanatta" userId="fa57f52891cc4abc" providerId="LiveId" clId="{4A73606B-5459-49BF-98D0-1A67C3936696}" dt="2020-04-17T08:06:48.238" v="1936" actId="478"/>
          <ac:picMkLst>
            <pc:docMk/>
            <pc:sldMk cId="1055448143" sldId="321"/>
            <ac:picMk id="34" creationId="{AF7302E7-3245-40E1-BCD4-91DF1048D883}"/>
          </ac:picMkLst>
        </pc:picChg>
        <pc:picChg chg="add del">
          <ac:chgData name="Michael Zanatta" userId="fa57f52891cc4abc" providerId="LiveId" clId="{4A73606B-5459-49BF-98D0-1A67C3936696}" dt="2020-04-29T05:24:05.784" v="10742" actId="478"/>
          <ac:picMkLst>
            <pc:docMk/>
            <pc:sldMk cId="1055448143" sldId="321"/>
            <ac:picMk id="39" creationId="{CFF439D9-B8E3-4D5D-B523-C4325D0FACBC}"/>
          </ac:picMkLst>
        </pc:picChg>
        <pc:picChg chg="add del">
          <ac:chgData name="Michael Zanatta" userId="fa57f52891cc4abc" providerId="LiveId" clId="{4A73606B-5459-49BF-98D0-1A67C3936696}" dt="2020-04-29T05:24:05.784" v="10742" actId="478"/>
          <ac:picMkLst>
            <pc:docMk/>
            <pc:sldMk cId="1055448143" sldId="321"/>
            <ac:picMk id="40" creationId="{B8585064-210F-4E70-ABDE-9921364E3678}"/>
          </ac:picMkLst>
        </pc:picChg>
        <pc:picChg chg="add del">
          <ac:chgData name="Michael Zanatta" userId="fa57f52891cc4abc" providerId="LiveId" clId="{4A73606B-5459-49BF-98D0-1A67C3936696}" dt="2020-04-29T05:24:09.113" v="10743" actId="478"/>
          <ac:picMkLst>
            <pc:docMk/>
            <pc:sldMk cId="1055448143" sldId="321"/>
            <ac:picMk id="41" creationId="{CC90E551-C65D-436D-AC20-E140672081C8}"/>
          </ac:picMkLst>
        </pc:picChg>
        <pc:picChg chg="add del">
          <ac:chgData name="Michael Zanatta" userId="fa57f52891cc4abc" providerId="LiveId" clId="{4A73606B-5459-49BF-98D0-1A67C3936696}" dt="2020-04-29T05:24:05.784" v="10742" actId="478"/>
          <ac:picMkLst>
            <pc:docMk/>
            <pc:sldMk cId="1055448143" sldId="321"/>
            <ac:picMk id="43" creationId="{AAE65855-E063-4888-8149-DC57FC1C59D9}"/>
          </ac:picMkLst>
        </pc:picChg>
        <pc:picChg chg="add">
          <ac:chgData name="Michael Zanatta" userId="fa57f52891cc4abc" providerId="LiveId" clId="{4A73606B-5459-49BF-98D0-1A67C3936696}" dt="2020-04-30T09:03:07.423" v="12476"/>
          <ac:picMkLst>
            <pc:docMk/>
            <pc:sldMk cId="1055448143" sldId="321"/>
            <ac:picMk id="48" creationId="{8876F252-32F2-42C9-B961-9E351EA9821C}"/>
          </ac:picMkLst>
        </pc:picChg>
        <pc:picChg chg="add">
          <ac:chgData name="Michael Zanatta" userId="fa57f52891cc4abc" providerId="LiveId" clId="{4A73606B-5459-49BF-98D0-1A67C3936696}" dt="2020-04-30T09:03:07.423" v="12476"/>
          <ac:picMkLst>
            <pc:docMk/>
            <pc:sldMk cId="1055448143" sldId="321"/>
            <ac:picMk id="49" creationId="{6AF8557B-E861-4FCA-8FB1-C0649EF83AD0}"/>
          </ac:picMkLst>
        </pc:picChg>
        <pc:picChg chg="add">
          <ac:chgData name="Michael Zanatta" userId="fa57f52891cc4abc" providerId="LiveId" clId="{4A73606B-5459-49BF-98D0-1A67C3936696}" dt="2020-04-30T09:03:07.423" v="12476"/>
          <ac:picMkLst>
            <pc:docMk/>
            <pc:sldMk cId="1055448143" sldId="321"/>
            <ac:picMk id="51" creationId="{19BC1394-D5E7-4B95-8919-932AC4ACEF45}"/>
          </ac:picMkLst>
        </pc:picChg>
        <pc:picChg chg="add del">
          <ac:chgData name="Michael Zanatta" userId="fa57f52891cc4abc" providerId="LiveId" clId="{4A73606B-5459-49BF-98D0-1A67C3936696}" dt="2020-04-29T05:24:05.784" v="10742" actId="478"/>
          <ac:picMkLst>
            <pc:docMk/>
            <pc:sldMk cId="1055448143" sldId="321"/>
            <ac:picMk id="52" creationId="{07805DD8-56FB-43CB-AEEE-A8B3BA455CFD}"/>
          </ac:picMkLst>
        </pc:picChg>
        <pc:picChg chg="add">
          <ac:chgData name="Michael Zanatta" userId="fa57f52891cc4abc" providerId="LiveId" clId="{4A73606B-5459-49BF-98D0-1A67C3936696}" dt="2020-04-30T09:03:07.423" v="12476"/>
          <ac:picMkLst>
            <pc:docMk/>
            <pc:sldMk cId="1055448143" sldId="321"/>
            <ac:picMk id="54" creationId="{0E381B5A-226C-4F99-8745-F0B16B984434}"/>
          </ac:picMkLst>
        </pc:picChg>
        <pc:picChg chg="add del">
          <ac:chgData name="Michael Zanatta" userId="fa57f52891cc4abc" providerId="LiveId" clId="{4A73606B-5459-49BF-98D0-1A67C3936696}" dt="2020-04-29T05:24:05.784" v="10742" actId="478"/>
          <ac:picMkLst>
            <pc:docMk/>
            <pc:sldMk cId="1055448143" sldId="321"/>
            <ac:picMk id="56" creationId="{F99F9BDA-7001-46E6-B649-0E3D789A334C}"/>
          </ac:picMkLst>
        </pc:picChg>
        <pc:picChg chg="add">
          <ac:chgData name="Michael Zanatta" userId="fa57f52891cc4abc" providerId="LiveId" clId="{4A73606B-5459-49BF-98D0-1A67C3936696}" dt="2020-04-30T09:03:07.423" v="12476"/>
          <ac:picMkLst>
            <pc:docMk/>
            <pc:sldMk cId="1055448143" sldId="321"/>
            <ac:picMk id="58" creationId="{BF4E11CD-18F6-4278-8D98-CBAE5302F01E}"/>
          </ac:picMkLst>
        </pc:picChg>
        <pc:picChg chg="add del">
          <ac:chgData name="Michael Zanatta" userId="fa57f52891cc4abc" providerId="LiveId" clId="{4A73606B-5459-49BF-98D0-1A67C3936696}" dt="2020-04-29T05:24:03.301" v="10741"/>
          <ac:picMkLst>
            <pc:docMk/>
            <pc:sldMk cId="1055448143" sldId="321"/>
            <ac:picMk id="63" creationId="{29CF2698-BF5A-421D-A5C6-5703D728AD92}"/>
          </ac:picMkLst>
        </pc:picChg>
        <pc:picChg chg="add del">
          <ac:chgData name="Michael Zanatta" userId="fa57f52891cc4abc" providerId="LiveId" clId="{4A73606B-5459-49BF-98D0-1A67C3936696}" dt="2020-04-29T05:24:03.301" v="10741"/>
          <ac:picMkLst>
            <pc:docMk/>
            <pc:sldMk cId="1055448143" sldId="321"/>
            <ac:picMk id="67" creationId="{797E646D-B7D5-4B8B-AA80-2B5D0E6C3923}"/>
          </ac:picMkLst>
        </pc:picChg>
        <pc:picChg chg="add del">
          <ac:chgData name="Michael Zanatta" userId="fa57f52891cc4abc" providerId="LiveId" clId="{4A73606B-5459-49BF-98D0-1A67C3936696}" dt="2020-04-29T05:24:03.301" v="10741"/>
          <ac:picMkLst>
            <pc:docMk/>
            <pc:sldMk cId="1055448143" sldId="321"/>
            <ac:picMk id="69" creationId="{6DB92643-860A-4D7C-9A37-A1207C64DE1B}"/>
          </ac:picMkLst>
        </pc:picChg>
        <pc:picChg chg="add del">
          <ac:chgData name="Michael Zanatta" userId="fa57f52891cc4abc" providerId="LiveId" clId="{4A73606B-5459-49BF-98D0-1A67C3936696}" dt="2020-04-29T05:24:03.301" v="10741"/>
          <ac:picMkLst>
            <pc:docMk/>
            <pc:sldMk cId="1055448143" sldId="321"/>
            <ac:picMk id="73" creationId="{2F0A34C3-005B-4435-8CAF-706EAA6311D0}"/>
          </ac:picMkLst>
        </pc:picChg>
        <pc:picChg chg="add del">
          <ac:chgData name="Michael Zanatta" userId="fa57f52891cc4abc" providerId="LiveId" clId="{4A73606B-5459-49BF-98D0-1A67C3936696}" dt="2020-04-29T05:24:03.301" v="10741"/>
          <ac:picMkLst>
            <pc:docMk/>
            <pc:sldMk cId="1055448143" sldId="321"/>
            <ac:picMk id="76" creationId="{F9FB15B2-42CC-4F3A-B51F-39834B249343}"/>
          </ac:picMkLst>
        </pc:picChg>
        <pc:picChg chg="add del">
          <ac:chgData name="Michael Zanatta" userId="fa57f52891cc4abc" providerId="LiveId" clId="{4A73606B-5459-49BF-98D0-1A67C3936696}" dt="2020-04-29T05:24:03.301" v="10741"/>
          <ac:picMkLst>
            <pc:docMk/>
            <pc:sldMk cId="1055448143" sldId="321"/>
            <ac:picMk id="77" creationId="{8E61EFE4-1188-47B5-992B-3901AC151063}"/>
          </ac:picMkLst>
        </pc:picChg>
        <pc:picChg chg="add del">
          <ac:chgData name="Michael Zanatta" userId="fa57f52891cc4abc" providerId="LiveId" clId="{4A73606B-5459-49BF-98D0-1A67C3936696}" dt="2020-04-29T05:24:03.301" v="10741"/>
          <ac:picMkLst>
            <pc:docMk/>
            <pc:sldMk cId="1055448143" sldId="321"/>
            <ac:picMk id="79" creationId="{563BBB79-27F3-4838-96E4-8D5FD06678A9}"/>
          </ac:picMkLst>
        </pc:picChg>
        <pc:picChg chg="add del">
          <ac:chgData name="Michael Zanatta" userId="fa57f52891cc4abc" providerId="LiveId" clId="{4A73606B-5459-49BF-98D0-1A67C3936696}" dt="2020-04-29T05:24:03.301" v="10741"/>
          <ac:picMkLst>
            <pc:docMk/>
            <pc:sldMk cId="1055448143" sldId="321"/>
            <ac:picMk id="82" creationId="{B19BAA90-4648-464A-A9E2-A991A51E38BA}"/>
          </ac:picMkLst>
        </pc:picChg>
        <pc:picChg chg="add del">
          <ac:chgData name="Michael Zanatta" userId="fa57f52891cc4abc" providerId="LiveId" clId="{4A73606B-5459-49BF-98D0-1A67C3936696}" dt="2020-04-29T05:24:03.301" v="10741"/>
          <ac:picMkLst>
            <pc:docMk/>
            <pc:sldMk cId="1055448143" sldId="321"/>
            <ac:picMk id="87" creationId="{116C7809-0179-42E9-A246-9CBA96E0CB41}"/>
          </ac:picMkLst>
        </pc:picChg>
        <pc:picChg chg="add del">
          <ac:chgData name="Michael Zanatta" userId="fa57f52891cc4abc" providerId="LiveId" clId="{4A73606B-5459-49BF-98D0-1A67C3936696}" dt="2020-04-29T05:24:17.243" v="10746" actId="478"/>
          <ac:picMkLst>
            <pc:docMk/>
            <pc:sldMk cId="1055448143" sldId="321"/>
            <ac:picMk id="88" creationId="{0C0EDD2B-3AAF-498A-9FDA-9F440E0697DD}"/>
          </ac:picMkLst>
        </pc:picChg>
        <pc:picChg chg="add">
          <ac:chgData name="Michael Zanatta" userId="fa57f52891cc4abc" providerId="LiveId" clId="{4A73606B-5459-49BF-98D0-1A67C3936696}" dt="2020-04-29T05:24:10.356" v="10744"/>
          <ac:picMkLst>
            <pc:docMk/>
            <pc:sldMk cId="1055448143" sldId="321"/>
            <ac:picMk id="90" creationId="{5F6105B7-532E-4F77-A6DF-7EA98B8144A3}"/>
          </ac:picMkLst>
        </pc:picChg>
        <pc:picChg chg="add">
          <ac:chgData name="Michael Zanatta" userId="fa57f52891cc4abc" providerId="LiveId" clId="{4A73606B-5459-49BF-98D0-1A67C3936696}" dt="2020-04-29T05:24:10.356" v="10744"/>
          <ac:picMkLst>
            <pc:docMk/>
            <pc:sldMk cId="1055448143" sldId="321"/>
            <ac:picMk id="91" creationId="{52E588A5-942B-46DB-8EAF-8878C4C56D73}"/>
          </ac:picMkLst>
        </pc:picChg>
        <pc:picChg chg="add">
          <ac:chgData name="Michael Zanatta" userId="fa57f52891cc4abc" providerId="LiveId" clId="{4A73606B-5459-49BF-98D0-1A67C3936696}" dt="2020-04-29T05:24:10.356" v="10744"/>
          <ac:picMkLst>
            <pc:docMk/>
            <pc:sldMk cId="1055448143" sldId="321"/>
            <ac:picMk id="101" creationId="{0F18B7EA-860B-4618-A29B-513303D5A035}"/>
          </ac:picMkLst>
        </pc:picChg>
        <pc:picChg chg="add">
          <ac:chgData name="Michael Zanatta" userId="fa57f52891cc4abc" providerId="LiveId" clId="{4A73606B-5459-49BF-98D0-1A67C3936696}" dt="2020-04-29T05:24:10.356" v="10744"/>
          <ac:picMkLst>
            <pc:docMk/>
            <pc:sldMk cId="1055448143" sldId="321"/>
            <ac:picMk id="105" creationId="{6B47760B-3A9A-4E4D-956B-BC76195D7A24}"/>
          </ac:picMkLst>
        </pc:picChg>
        <pc:picChg chg="add">
          <ac:chgData name="Michael Zanatta" userId="fa57f52891cc4abc" providerId="LiveId" clId="{4A73606B-5459-49BF-98D0-1A67C3936696}" dt="2020-04-29T05:24:10.356" v="10744"/>
          <ac:picMkLst>
            <pc:docMk/>
            <pc:sldMk cId="1055448143" sldId="321"/>
            <ac:picMk id="107" creationId="{35751F72-8DE2-48F1-BA04-E50E2028023B}"/>
          </ac:picMkLst>
        </pc:picChg>
        <pc:picChg chg="add">
          <ac:chgData name="Michael Zanatta" userId="fa57f52891cc4abc" providerId="LiveId" clId="{4A73606B-5459-49BF-98D0-1A67C3936696}" dt="2020-04-29T05:24:10.356" v="10744"/>
          <ac:picMkLst>
            <pc:docMk/>
            <pc:sldMk cId="1055448143" sldId="321"/>
            <ac:picMk id="111" creationId="{D462DF31-9A84-4B92-AA2F-C5AA91064719}"/>
          </ac:picMkLst>
        </pc:picChg>
        <pc:picChg chg="add del">
          <ac:chgData name="Michael Zanatta" userId="fa57f52891cc4abc" providerId="LiveId" clId="{4A73606B-5459-49BF-98D0-1A67C3936696}" dt="2020-04-30T09:03:06.891" v="12475" actId="478"/>
          <ac:picMkLst>
            <pc:docMk/>
            <pc:sldMk cId="1055448143" sldId="321"/>
            <ac:picMk id="114" creationId="{E5077AC9-2681-4B64-B8DA-9A118F59DD4D}"/>
          </ac:picMkLst>
        </pc:picChg>
        <pc:picChg chg="add del">
          <ac:chgData name="Michael Zanatta" userId="fa57f52891cc4abc" providerId="LiveId" clId="{4A73606B-5459-49BF-98D0-1A67C3936696}" dt="2020-04-30T09:03:06.891" v="12475" actId="478"/>
          <ac:picMkLst>
            <pc:docMk/>
            <pc:sldMk cId="1055448143" sldId="321"/>
            <ac:picMk id="115" creationId="{19638226-988B-405D-9349-FD28A5CA2AC5}"/>
          </ac:picMkLst>
        </pc:picChg>
        <pc:picChg chg="add del">
          <ac:chgData name="Michael Zanatta" userId="fa57f52891cc4abc" providerId="LiveId" clId="{4A73606B-5459-49BF-98D0-1A67C3936696}" dt="2020-04-30T09:03:06.891" v="12475" actId="478"/>
          <ac:picMkLst>
            <pc:docMk/>
            <pc:sldMk cId="1055448143" sldId="321"/>
            <ac:picMk id="117" creationId="{89B71066-5D83-405F-8963-67E6505487A7}"/>
          </ac:picMkLst>
        </pc:picChg>
        <pc:picChg chg="add del">
          <ac:chgData name="Michael Zanatta" userId="fa57f52891cc4abc" providerId="LiveId" clId="{4A73606B-5459-49BF-98D0-1A67C3936696}" dt="2020-04-30T09:03:06.891" v="12475" actId="478"/>
          <ac:picMkLst>
            <pc:docMk/>
            <pc:sldMk cId="1055448143" sldId="321"/>
            <ac:picMk id="120" creationId="{8F9BC3CA-2C7E-4568-95B0-7E4C75675CD1}"/>
          </ac:picMkLst>
        </pc:picChg>
        <pc:picChg chg="add">
          <ac:chgData name="Michael Zanatta" userId="fa57f52891cc4abc" providerId="LiveId" clId="{4A73606B-5459-49BF-98D0-1A67C3936696}" dt="2020-04-29T05:24:10.356" v="10744"/>
          <ac:picMkLst>
            <pc:docMk/>
            <pc:sldMk cId="1055448143" sldId="321"/>
            <ac:picMk id="125" creationId="{53877294-3814-4A11-9F70-546DC94E43FB}"/>
          </ac:picMkLst>
        </pc:picChg>
        <pc:picChg chg="add del mod">
          <ac:chgData name="Michael Zanatta" userId="fa57f52891cc4abc" providerId="LiveId" clId="{4A73606B-5459-49BF-98D0-1A67C3936696}" dt="2020-04-30T09:03:06.891" v="12475" actId="478"/>
          <ac:picMkLst>
            <pc:docMk/>
            <pc:sldMk cId="1055448143" sldId="321"/>
            <ac:picMk id="128" creationId="{F6494560-42A9-4015-BA73-8C5AE7F45A36}"/>
          </ac:picMkLst>
        </pc:picChg>
        <pc:cxnChg chg="del mod">
          <ac:chgData name="Michael Zanatta" userId="fa57f52891cc4abc" providerId="LiveId" clId="{4A73606B-5459-49BF-98D0-1A67C3936696}" dt="2020-04-17T07:03:30.886" v="1888" actId="478"/>
          <ac:cxnSpMkLst>
            <pc:docMk/>
            <pc:sldMk cId="1055448143" sldId="321"/>
            <ac:cxnSpMk id="8" creationId="{9031A43C-0758-4039-B566-7B9B2AF596E7}"/>
          </ac:cxnSpMkLst>
        </pc:cxnChg>
        <pc:cxnChg chg="del mod">
          <ac:chgData name="Michael Zanatta" userId="fa57f52891cc4abc" providerId="LiveId" clId="{4A73606B-5459-49BF-98D0-1A67C3936696}" dt="2020-04-17T07:03:30.886" v="1888" actId="478"/>
          <ac:cxnSpMkLst>
            <pc:docMk/>
            <pc:sldMk cId="1055448143" sldId="321"/>
            <ac:cxnSpMk id="9" creationId="{BA04061C-4D87-4308-94EB-8641AA72DBB1}"/>
          </ac:cxnSpMkLst>
        </pc:cxnChg>
        <pc:cxnChg chg="del mod">
          <ac:chgData name="Michael Zanatta" userId="fa57f52891cc4abc" providerId="LiveId" clId="{4A73606B-5459-49BF-98D0-1A67C3936696}" dt="2020-04-17T07:03:30.886" v="1888" actId="478"/>
          <ac:cxnSpMkLst>
            <pc:docMk/>
            <pc:sldMk cId="1055448143" sldId="321"/>
            <ac:cxnSpMk id="10" creationId="{EC25E959-CAB2-4AFA-BD6A-76519B19D6A3}"/>
          </ac:cxnSpMkLst>
        </pc:cxnChg>
        <pc:cxnChg chg="del">
          <ac:chgData name="Michael Zanatta" userId="fa57f52891cc4abc" providerId="LiveId" clId="{4A73606B-5459-49BF-98D0-1A67C3936696}" dt="2020-04-17T07:03:30.886" v="1888" actId="478"/>
          <ac:cxnSpMkLst>
            <pc:docMk/>
            <pc:sldMk cId="1055448143" sldId="321"/>
            <ac:cxnSpMk id="12" creationId="{260AB80F-EA7B-44B1-806E-CB3B6ACEA096}"/>
          </ac:cxnSpMkLst>
        </pc:cxnChg>
        <pc:cxnChg chg="add del mod">
          <ac:chgData name="Michael Zanatta" userId="fa57f52891cc4abc" providerId="LiveId" clId="{4A73606B-5459-49BF-98D0-1A67C3936696}" dt="2020-04-17T08:06:48.238" v="1936" actId="478"/>
          <ac:cxnSpMkLst>
            <pc:docMk/>
            <pc:sldMk cId="1055448143" sldId="321"/>
            <ac:cxnSpMk id="20" creationId="{94E48DED-02E0-443D-9F79-25C823105553}"/>
          </ac:cxnSpMkLst>
        </pc:cxnChg>
        <pc:cxnChg chg="add del">
          <ac:chgData name="Michael Zanatta" userId="fa57f52891cc4abc" providerId="LiveId" clId="{4A73606B-5459-49BF-98D0-1A67C3936696}" dt="2020-04-17T08:06:48.238" v="1936" actId="478"/>
          <ac:cxnSpMkLst>
            <pc:docMk/>
            <pc:sldMk cId="1055448143" sldId="321"/>
            <ac:cxnSpMk id="22" creationId="{85FDCBC5-E146-4C72-8D8A-65A7762EAF34}"/>
          </ac:cxnSpMkLst>
        </pc:cxnChg>
        <pc:cxnChg chg="add del mod">
          <ac:chgData name="Michael Zanatta" userId="fa57f52891cc4abc" providerId="LiveId" clId="{4A73606B-5459-49BF-98D0-1A67C3936696}" dt="2020-04-17T08:06:48.238" v="1936" actId="478"/>
          <ac:cxnSpMkLst>
            <pc:docMk/>
            <pc:sldMk cId="1055448143" sldId="321"/>
            <ac:cxnSpMk id="29" creationId="{77664B54-8821-4B17-B2D1-FA67DBABC160}"/>
          </ac:cxnSpMkLst>
        </pc:cxnChg>
        <pc:cxnChg chg="add del mod">
          <ac:chgData name="Michael Zanatta" userId="fa57f52891cc4abc" providerId="LiveId" clId="{4A73606B-5459-49BF-98D0-1A67C3936696}" dt="2020-04-17T08:06:48.238" v="1936" actId="478"/>
          <ac:cxnSpMkLst>
            <pc:docMk/>
            <pc:sldMk cId="1055448143" sldId="321"/>
            <ac:cxnSpMk id="32" creationId="{75001CEB-E199-4951-B2B4-37041BBAA184}"/>
          </ac:cxnSpMkLst>
        </pc:cxnChg>
        <pc:cxnChg chg="add del">
          <ac:chgData name="Michael Zanatta" userId="fa57f52891cc4abc" providerId="LiveId" clId="{4A73606B-5459-49BF-98D0-1A67C3936696}" dt="2020-04-17T08:06:48.238" v="1936" actId="478"/>
          <ac:cxnSpMkLst>
            <pc:docMk/>
            <pc:sldMk cId="1055448143" sldId="321"/>
            <ac:cxnSpMk id="35" creationId="{29B84978-1B62-4FCA-BFD0-30EDDFB715A5}"/>
          </ac:cxnSpMkLst>
        </pc:cxnChg>
        <pc:cxnChg chg="add del">
          <ac:chgData name="Michael Zanatta" userId="fa57f52891cc4abc" providerId="LiveId" clId="{4A73606B-5459-49BF-98D0-1A67C3936696}" dt="2020-04-29T05:24:03.301" v="10741"/>
          <ac:cxnSpMkLst>
            <pc:docMk/>
            <pc:sldMk cId="1055448143" sldId="321"/>
            <ac:cxnSpMk id="37" creationId="{D52766BE-4595-4969-B5AE-08022CBB245E}"/>
          </ac:cxnSpMkLst>
        </pc:cxnChg>
        <pc:cxnChg chg="add del mod">
          <ac:chgData name="Michael Zanatta" userId="fa57f52891cc4abc" providerId="LiveId" clId="{4A73606B-5459-49BF-98D0-1A67C3936696}" dt="2020-04-29T05:24:05.784" v="10742" actId="478"/>
          <ac:cxnSpMkLst>
            <pc:docMk/>
            <pc:sldMk cId="1055448143" sldId="321"/>
            <ac:cxnSpMk id="42" creationId="{C72ED6B4-3A37-42C4-95C0-3F15AE09105F}"/>
          </ac:cxnSpMkLst>
        </pc:cxnChg>
        <pc:cxnChg chg="add del">
          <ac:chgData name="Michael Zanatta" userId="fa57f52891cc4abc" providerId="LiveId" clId="{4A73606B-5459-49BF-98D0-1A67C3936696}" dt="2020-04-29T05:24:05.784" v="10742" actId="478"/>
          <ac:cxnSpMkLst>
            <pc:docMk/>
            <pc:sldMk cId="1055448143" sldId="321"/>
            <ac:cxnSpMk id="44" creationId="{9E6B430C-4A22-40CD-9A45-9B57C1806E63}"/>
          </ac:cxnSpMkLst>
        </pc:cxnChg>
        <pc:cxnChg chg="add">
          <ac:chgData name="Michael Zanatta" userId="fa57f52891cc4abc" providerId="LiveId" clId="{4A73606B-5459-49BF-98D0-1A67C3936696}" dt="2020-04-30T09:03:07.423" v="12476"/>
          <ac:cxnSpMkLst>
            <pc:docMk/>
            <pc:sldMk cId="1055448143" sldId="321"/>
            <ac:cxnSpMk id="46" creationId="{93FD5911-450E-49D6-81E9-50E7D5CFC7FE}"/>
          </ac:cxnSpMkLst>
        </pc:cxnChg>
        <pc:cxnChg chg="add del">
          <ac:chgData name="Michael Zanatta" userId="fa57f52891cc4abc" providerId="LiveId" clId="{4A73606B-5459-49BF-98D0-1A67C3936696}" dt="2020-04-30T09:04:05.728" v="12489" actId="478"/>
          <ac:cxnSpMkLst>
            <pc:docMk/>
            <pc:sldMk cId="1055448143" sldId="321"/>
            <ac:cxnSpMk id="50" creationId="{52F2AC3B-F0CA-404B-9AC5-9739823024C6}"/>
          </ac:cxnSpMkLst>
        </pc:cxnChg>
        <pc:cxnChg chg="add del mod">
          <ac:chgData name="Michael Zanatta" userId="fa57f52891cc4abc" providerId="LiveId" clId="{4A73606B-5459-49BF-98D0-1A67C3936696}" dt="2020-04-29T05:24:09.113" v="10743" actId="478"/>
          <ac:cxnSpMkLst>
            <pc:docMk/>
            <pc:sldMk cId="1055448143" sldId="321"/>
            <ac:cxnSpMk id="51" creationId="{05D10022-10F9-4BBE-B0AF-0B0D80287ACA}"/>
          </ac:cxnSpMkLst>
        </pc:cxnChg>
        <pc:cxnChg chg="add del">
          <ac:chgData name="Michael Zanatta" userId="fa57f52891cc4abc" providerId="LiveId" clId="{4A73606B-5459-49BF-98D0-1A67C3936696}" dt="2020-04-30T09:04:05.728" v="12489" actId="478"/>
          <ac:cxnSpMkLst>
            <pc:docMk/>
            <pc:sldMk cId="1055448143" sldId="321"/>
            <ac:cxnSpMk id="53" creationId="{A72AD30D-0767-4B94-9A37-6DB022776044}"/>
          </ac:cxnSpMkLst>
        </pc:cxnChg>
        <pc:cxnChg chg="add del mod">
          <ac:chgData name="Michael Zanatta" userId="fa57f52891cc4abc" providerId="LiveId" clId="{4A73606B-5459-49BF-98D0-1A67C3936696}" dt="2020-04-29T05:24:05.784" v="10742" actId="478"/>
          <ac:cxnSpMkLst>
            <pc:docMk/>
            <pc:sldMk cId="1055448143" sldId="321"/>
            <ac:cxnSpMk id="54" creationId="{B500FE4B-B424-4E20-AAAD-3B849F36859E}"/>
          </ac:cxnSpMkLst>
        </pc:cxnChg>
        <pc:cxnChg chg="add del">
          <ac:chgData name="Michael Zanatta" userId="fa57f52891cc4abc" providerId="LiveId" clId="{4A73606B-5459-49BF-98D0-1A67C3936696}" dt="2020-04-30T09:04:05.728" v="12489" actId="478"/>
          <ac:cxnSpMkLst>
            <pc:docMk/>
            <pc:sldMk cId="1055448143" sldId="321"/>
            <ac:cxnSpMk id="55" creationId="{E78E6812-0C7A-4E6D-A9CF-CC27B4AB2F71}"/>
          </ac:cxnSpMkLst>
        </pc:cxnChg>
        <pc:cxnChg chg="add del">
          <ac:chgData name="Michael Zanatta" userId="fa57f52891cc4abc" providerId="LiveId" clId="{4A73606B-5459-49BF-98D0-1A67C3936696}" dt="2020-04-29T05:24:05.784" v="10742" actId="478"/>
          <ac:cxnSpMkLst>
            <pc:docMk/>
            <pc:sldMk cId="1055448143" sldId="321"/>
            <ac:cxnSpMk id="57" creationId="{F4720B2B-9A8C-4EC4-BB3A-09EDC72F693D}"/>
          </ac:cxnSpMkLst>
        </pc:cxnChg>
        <pc:cxnChg chg="add del">
          <ac:chgData name="Michael Zanatta" userId="fa57f52891cc4abc" providerId="LiveId" clId="{4A73606B-5459-49BF-98D0-1A67C3936696}" dt="2020-04-29T05:24:03.301" v="10741"/>
          <ac:cxnSpMkLst>
            <pc:docMk/>
            <pc:sldMk cId="1055448143" sldId="321"/>
            <ac:cxnSpMk id="61" creationId="{C0C992EB-599D-4239-ACF5-A6C35E70C7C6}"/>
          </ac:cxnSpMkLst>
        </pc:cxnChg>
        <pc:cxnChg chg="add">
          <ac:chgData name="Michael Zanatta" userId="fa57f52891cc4abc" providerId="LiveId" clId="{4A73606B-5459-49BF-98D0-1A67C3936696}" dt="2020-04-30T09:04:05.997" v="12490"/>
          <ac:cxnSpMkLst>
            <pc:docMk/>
            <pc:sldMk cId="1055448143" sldId="321"/>
            <ac:cxnSpMk id="62" creationId="{99ED5776-FAEC-494A-8A1F-79E42E0DC3D5}"/>
          </ac:cxnSpMkLst>
        </pc:cxnChg>
        <pc:cxnChg chg="add">
          <ac:chgData name="Michael Zanatta" userId="fa57f52891cc4abc" providerId="LiveId" clId="{4A73606B-5459-49BF-98D0-1A67C3936696}" dt="2020-04-30T09:04:05.997" v="12490"/>
          <ac:cxnSpMkLst>
            <pc:docMk/>
            <pc:sldMk cId="1055448143" sldId="321"/>
            <ac:cxnSpMk id="64" creationId="{5DDE83FD-A032-4FEE-AB45-E02D414D46F6}"/>
          </ac:cxnSpMkLst>
        </pc:cxnChg>
        <pc:cxnChg chg="add del">
          <ac:chgData name="Michael Zanatta" userId="fa57f52891cc4abc" providerId="LiveId" clId="{4A73606B-5459-49BF-98D0-1A67C3936696}" dt="2020-04-29T05:24:03.301" v="10741"/>
          <ac:cxnSpMkLst>
            <pc:docMk/>
            <pc:sldMk cId="1055448143" sldId="321"/>
            <ac:cxnSpMk id="64" creationId="{A58D00C3-A055-45BB-BC8D-C15F28F5ED2C}"/>
          </ac:cxnSpMkLst>
        </pc:cxnChg>
        <pc:cxnChg chg="add">
          <ac:chgData name="Michael Zanatta" userId="fa57f52891cc4abc" providerId="LiveId" clId="{4A73606B-5459-49BF-98D0-1A67C3936696}" dt="2020-04-30T09:04:05.997" v="12490"/>
          <ac:cxnSpMkLst>
            <pc:docMk/>
            <pc:sldMk cId="1055448143" sldId="321"/>
            <ac:cxnSpMk id="66" creationId="{DA96A0CC-33AD-4A5E-A689-A959053D603E}"/>
          </ac:cxnSpMkLst>
        </pc:cxnChg>
        <pc:cxnChg chg="add">
          <ac:chgData name="Michael Zanatta" userId="fa57f52891cc4abc" providerId="LiveId" clId="{4A73606B-5459-49BF-98D0-1A67C3936696}" dt="2020-04-30T09:04:05.997" v="12490"/>
          <ac:cxnSpMkLst>
            <pc:docMk/>
            <pc:sldMk cId="1055448143" sldId="321"/>
            <ac:cxnSpMk id="67" creationId="{E91060C5-59A2-4B3F-B8FF-35068996EFF1}"/>
          </ac:cxnSpMkLst>
        </pc:cxnChg>
        <pc:cxnChg chg="add del">
          <ac:chgData name="Michael Zanatta" userId="fa57f52891cc4abc" providerId="LiveId" clId="{4A73606B-5459-49BF-98D0-1A67C3936696}" dt="2020-04-29T05:24:03.301" v="10741"/>
          <ac:cxnSpMkLst>
            <pc:docMk/>
            <pc:sldMk cId="1055448143" sldId="321"/>
            <ac:cxnSpMk id="68" creationId="{53820D85-E182-4700-A38D-E187E10977B5}"/>
          </ac:cxnSpMkLst>
        </pc:cxnChg>
        <pc:cxnChg chg="add del">
          <ac:chgData name="Michael Zanatta" userId="fa57f52891cc4abc" providerId="LiveId" clId="{4A73606B-5459-49BF-98D0-1A67C3936696}" dt="2020-04-29T05:24:03.301" v="10741"/>
          <ac:cxnSpMkLst>
            <pc:docMk/>
            <pc:sldMk cId="1055448143" sldId="321"/>
            <ac:cxnSpMk id="70" creationId="{0CB9EE96-FCDC-4A15-86DE-33A9C3079076}"/>
          </ac:cxnSpMkLst>
        </pc:cxnChg>
        <pc:cxnChg chg="add del">
          <ac:chgData name="Michael Zanatta" userId="fa57f52891cc4abc" providerId="LiveId" clId="{4A73606B-5459-49BF-98D0-1A67C3936696}" dt="2020-04-29T05:24:03.301" v="10741"/>
          <ac:cxnSpMkLst>
            <pc:docMk/>
            <pc:sldMk cId="1055448143" sldId="321"/>
            <ac:cxnSpMk id="71" creationId="{FF2C76CC-BF69-41F4-AC11-5C0CCE76039B}"/>
          </ac:cxnSpMkLst>
        </pc:cxnChg>
        <pc:cxnChg chg="add del">
          <ac:chgData name="Michael Zanatta" userId="fa57f52891cc4abc" providerId="LiveId" clId="{4A73606B-5459-49BF-98D0-1A67C3936696}" dt="2020-04-29T05:24:03.301" v="10741"/>
          <ac:cxnSpMkLst>
            <pc:docMk/>
            <pc:sldMk cId="1055448143" sldId="321"/>
            <ac:cxnSpMk id="74" creationId="{29990466-F75C-4C46-BDD9-342BC4FBF8E9}"/>
          </ac:cxnSpMkLst>
        </pc:cxnChg>
        <pc:cxnChg chg="add del">
          <ac:chgData name="Michael Zanatta" userId="fa57f52891cc4abc" providerId="LiveId" clId="{4A73606B-5459-49BF-98D0-1A67C3936696}" dt="2020-04-29T05:24:03.301" v="10741"/>
          <ac:cxnSpMkLst>
            <pc:docMk/>
            <pc:sldMk cId="1055448143" sldId="321"/>
            <ac:cxnSpMk id="78" creationId="{0CF08968-9A67-4D23-AE0A-9CA80EF1158B}"/>
          </ac:cxnSpMkLst>
        </pc:cxnChg>
        <pc:cxnChg chg="add del">
          <ac:chgData name="Michael Zanatta" userId="fa57f52891cc4abc" providerId="LiveId" clId="{4A73606B-5459-49BF-98D0-1A67C3936696}" dt="2020-04-29T05:24:03.301" v="10741"/>
          <ac:cxnSpMkLst>
            <pc:docMk/>
            <pc:sldMk cId="1055448143" sldId="321"/>
            <ac:cxnSpMk id="81" creationId="{662BCE53-168F-43E3-ADB6-F6DDE1C20F67}"/>
          </ac:cxnSpMkLst>
        </pc:cxnChg>
        <pc:cxnChg chg="add del">
          <ac:chgData name="Michael Zanatta" userId="fa57f52891cc4abc" providerId="LiveId" clId="{4A73606B-5459-49BF-98D0-1A67C3936696}" dt="2020-04-29T05:24:03.301" v="10741"/>
          <ac:cxnSpMkLst>
            <pc:docMk/>
            <pc:sldMk cId="1055448143" sldId="321"/>
            <ac:cxnSpMk id="83" creationId="{82859A8C-8628-47E6-BD19-1FA9B4FA317B}"/>
          </ac:cxnSpMkLst>
        </pc:cxnChg>
        <pc:cxnChg chg="add">
          <ac:chgData name="Michael Zanatta" userId="fa57f52891cc4abc" providerId="LiveId" clId="{4A73606B-5459-49BF-98D0-1A67C3936696}" dt="2020-04-29T05:24:10.356" v="10744"/>
          <ac:cxnSpMkLst>
            <pc:docMk/>
            <pc:sldMk cId="1055448143" sldId="321"/>
            <ac:cxnSpMk id="97" creationId="{14FE19A2-F4B2-4E86-8123-4BE426FB8A37}"/>
          </ac:cxnSpMkLst>
        </pc:cxnChg>
        <pc:cxnChg chg="add">
          <ac:chgData name="Michael Zanatta" userId="fa57f52891cc4abc" providerId="LiveId" clId="{4A73606B-5459-49BF-98D0-1A67C3936696}" dt="2020-04-29T05:24:10.356" v="10744"/>
          <ac:cxnSpMkLst>
            <pc:docMk/>
            <pc:sldMk cId="1055448143" sldId="321"/>
            <ac:cxnSpMk id="99" creationId="{7FF2EF28-8071-48D8-A2CF-F72993D7DDCF}"/>
          </ac:cxnSpMkLst>
        </pc:cxnChg>
        <pc:cxnChg chg="add del mod">
          <ac:chgData name="Michael Zanatta" userId="fa57f52891cc4abc" providerId="LiveId" clId="{4A73606B-5459-49BF-98D0-1A67C3936696}" dt="2020-04-30T09:03:06.891" v="12475" actId="478"/>
          <ac:cxnSpMkLst>
            <pc:docMk/>
            <pc:sldMk cId="1055448143" sldId="321"/>
            <ac:cxnSpMk id="102" creationId="{29AA419D-52F0-408E-AD08-EFB7A28160B5}"/>
          </ac:cxnSpMkLst>
        </pc:cxnChg>
        <pc:cxnChg chg="add">
          <ac:chgData name="Michael Zanatta" userId="fa57f52891cc4abc" providerId="LiveId" clId="{4A73606B-5459-49BF-98D0-1A67C3936696}" dt="2020-04-29T05:24:10.356" v="10744"/>
          <ac:cxnSpMkLst>
            <pc:docMk/>
            <pc:sldMk cId="1055448143" sldId="321"/>
            <ac:cxnSpMk id="106" creationId="{E4F02055-CCE4-42A7-B559-4F6CEB60308B}"/>
          </ac:cxnSpMkLst>
        </pc:cxnChg>
        <pc:cxnChg chg="add">
          <ac:chgData name="Michael Zanatta" userId="fa57f52891cc4abc" providerId="LiveId" clId="{4A73606B-5459-49BF-98D0-1A67C3936696}" dt="2020-04-29T05:24:10.356" v="10744"/>
          <ac:cxnSpMkLst>
            <pc:docMk/>
            <pc:sldMk cId="1055448143" sldId="321"/>
            <ac:cxnSpMk id="108" creationId="{E890CF1D-4254-4E35-8616-DAFC4CD19971}"/>
          </ac:cxnSpMkLst>
        </pc:cxnChg>
        <pc:cxnChg chg="add">
          <ac:chgData name="Michael Zanatta" userId="fa57f52891cc4abc" providerId="LiveId" clId="{4A73606B-5459-49BF-98D0-1A67C3936696}" dt="2020-04-29T05:24:10.356" v="10744"/>
          <ac:cxnSpMkLst>
            <pc:docMk/>
            <pc:sldMk cId="1055448143" sldId="321"/>
            <ac:cxnSpMk id="109" creationId="{2C9F8D0C-C30F-47ED-9438-4470CF36CB86}"/>
          </ac:cxnSpMkLst>
        </pc:cxnChg>
        <pc:cxnChg chg="add">
          <ac:chgData name="Michael Zanatta" userId="fa57f52891cc4abc" providerId="LiveId" clId="{4A73606B-5459-49BF-98D0-1A67C3936696}" dt="2020-04-29T05:24:10.356" v="10744"/>
          <ac:cxnSpMkLst>
            <pc:docMk/>
            <pc:sldMk cId="1055448143" sldId="321"/>
            <ac:cxnSpMk id="112" creationId="{8B0B34E9-CC79-42C5-A994-B56477267457}"/>
          </ac:cxnSpMkLst>
        </pc:cxnChg>
        <pc:cxnChg chg="add del">
          <ac:chgData name="Michael Zanatta" userId="fa57f52891cc4abc" providerId="LiveId" clId="{4A73606B-5459-49BF-98D0-1A67C3936696}" dt="2020-04-30T09:03:06.891" v="12475" actId="478"/>
          <ac:cxnSpMkLst>
            <pc:docMk/>
            <pc:sldMk cId="1055448143" sldId="321"/>
            <ac:cxnSpMk id="116" creationId="{E3A36E07-4BEB-403F-BEBC-13DEF77E6582}"/>
          </ac:cxnSpMkLst>
        </pc:cxnChg>
        <pc:cxnChg chg="add del">
          <ac:chgData name="Michael Zanatta" userId="fa57f52891cc4abc" providerId="LiveId" clId="{4A73606B-5459-49BF-98D0-1A67C3936696}" dt="2020-04-30T09:03:06.891" v="12475" actId="478"/>
          <ac:cxnSpMkLst>
            <pc:docMk/>
            <pc:sldMk cId="1055448143" sldId="321"/>
            <ac:cxnSpMk id="119" creationId="{4512AD33-6176-4479-B396-E1124563FCB9}"/>
          </ac:cxnSpMkLst>
        </pc:cxnChg>
        <pc:cxnChg chg="add del">
          <ac:chgData name="Michael Zanatta" userId="fa57f52891cc4abc" providerId="LiveId" clId="{4A73606B-5459-49BF-98D0-1A67C3936696}" dt="2020-04-30T09:03:06.891" v="12475" actId="478"/>
          <ac:cxnSpMkLst>
            <pc:docMk/>
            <pc:sldMk cId="1055448143" sldId="321"/>
            <ac:cxnSpMk id="121" creationId="{0F057666-BF28-487E-841B-8CC6F0473C12}"/>
          </ac:cxnSpMkLst>
        </pc:cxnChg>
      </pc:sldChg>
      <pc:sldChg chg="modSp add">
        <pc:chgData name="Michael Zanatta" userId="fa57f52891cc4abc" providerId="LiveId" clId="{4A73606B-5459-49BF-98D0-1A67C3936696}" dt="2020-04-16T08:05:42.818" v="961" actId="20577"/>
        <pc:sldMkLst>
          <pc:docMk/>
          <pc:sldMk cId="1457293617" sldId="322"/>
        </pc:sldMkLst>
        <pc:spChg chg="mod">
          <ac:chgData name="Michael Zanatta" userId="fa57f52891cc4abc" providerId="LiveId" clId="{4A73606B-5459-49BF-98D0-1A67C3936696}" dt="2020-04-16T08:05:42.818" v="961" actId="20577"/>
          <ac:spMkLst>
            <pc:docMk/>
            <pc:sldMk cId="1457293617" sldId="322"/>
            <ac:spMk id="4" creationId="{8EC8A4FD-29F6-E846-AB32-2C2BADCA12D0}"/>
          </ac:spMkLst>
        </pc:spChg>
      </pc:sldChg>
      <pc:sldChg chg="modSp add">
        <pc:chgData name="Michael Zanatta" userId="fa57f52891cc4abc" providerId="LiveId" clId="{4A73606B-5459-49BF-98D0-1A67C3936696}" dt="2020-04-16T08:06:15.889" v="980" actId="14100"/>
        <pc:sldMkLst>
          <pc:docMk/>
          <pc:sldMk cId="1932823933" sldId="323"/>
        </pc:sldMkLst>
        <pc:spChg chg="mod">
          <ac:chgData name="Michael Zanatta" userId="fa57f52891cc4abc" providerId="LiveId" clId="{4A73606B-5459-49BF-98D0-1A67C3936696}" dt="2020-04-16T08:06:15.889" v="980" actId="14100"/>
          <ac:spMkLst>
            <pc:docMk/>
            <pc:sldMk cId="1932823933" sldId="323"/>
            <ac:spMk id="4" creationId="{8EC8A4FD-29F6-E846-AB32-2C2BADCA12D0}"/>
          </ac:spMkLst>
        </pc:spChg>
      </pc:sldChg>
      <pc:sldChg chg="add del modNotesTx">
        <pc:chgData name="Michael Zanatta" userId="fa57f52891cc4abc" providerId="LiveId" clId="{4A73606B-5459-49BF-98D0-1A67C3936696}" dt="2020-04-29T05:28:29.450" v="10813" actId="2696"/>
        <pc:sldMkLst>
          <pc:docMk/>
          <pc:sldMk cId="2080284517" sldId="324"/>
        </pc:sldMkLst>
      </pc:sldChg>
      <pc:sldChg chg="modSp add modNotesTx">
        <pc:chgData name="Michael Zanatta" userId="fa57f52891cc4abc" providerId="LiveId" clId="{4A73606B-5459-49BF-98D0-1A67C3936696}" dt="2020-04-30T09:29:35.621" v="12551" actId="20577"/>
        <pc:sldMkLst>
          <pc:docMk/>
          <pc:sldMk cId="634009839" sldId="325"/>
        </pc:sldMkLst>
        <pc:spChg chg="mod">
          <ac:chgData name="Michael Zanatta" userId="fa57f52891cc4abc" providerId="LiveId" clId="{4A73606B-5459-49BF-98D0-1A67C3936696}" dt="2020-04-16T08:06:48.494" v="1005" actId="20577"/>
          <ac:spMkLst>
            <pc:docMk/>
            <pc:sldMk cId="634009839" sldId="325"/>
            <ac:spMk id="4" creationId="{8EC8A4FD-29F6-E846-AB32-2C2BADCA12D0}"/>
          </ac:spMkLst>
        </pc:spChg>
      </pc:sldChg>
      <pc:sldChg chg="add del ord modNotesTx">
        <pc:chgData name="Michael Zanatta" userId="fa57f52891cc4abc" providerId="LiveId" clId="{4A73606B-5459-49BF-98D0-1A67C3936696}" dt="2020-04-29T05:30:03.388" v="10874" actId="2696"/>
        <pc:sldMkLst>
          <pc:docMk/>
          <pc:sldMk cId="1171310935" sldId="326"/>
        </pc:sldMkLst>
      </pc:sldChg>
      <pc:sldChg chg="add del">
        <pc:chgData name="Michael Zanatta" userId="fa57f52891cc4abc" providerId="LiveId" clId="{4A73606B-5459-49BF-98D0-1A67C3936696}" dt="2020-04-21T05:42:19.170" v="6200" actId="2696"/>
        <pc:sldMkLst>
          <pc:docMk/>
          <pc:sldMk cId="103548553" sldId="327"/>
        </pc:sldMkLst>
      </pc:sldChg>
      <pc:sldChg chg="add del">
        <pc:chgData name="Michael Zanatta" userId="fa57f52891cc4abc" providerId="LiveId" clId="{4A73606B-5459-49BF-98D0-1A67C3936696}" dt="2020-04-16T08:17:30.268" v="1195" actId="2696"/>
        <pc:sldMkLst>
          <pc:docMk/>
          <pc:sldMk cId="4260826608" sldId="328"/>
        </pc:sldMkLst>
      </pc:sldChg>
      <pc:sldChg chg="modSp add ord modNotesTx">
        <pc:chgData name="Michael Zanatta" userId="fa57f52891cc4abc" providerId="LiveId" clId="{4A73606B-5459-49BF-98D0-1A67C3936696}" dt="2020-04-29T04:34:29.311" v="9906" actId="20577"/>
        <pc:sldMkLst>
          <pc:docMk/>
          <pc:sldMk cId="3069903343" sldId="329"/>
        </pc:sldMkLst>
        <pc:spChg chg="mod">
          <ac:chgData name="Michael Zanatta" userId="fa57f52891cc4abc" providerId="LiveId" clId="{4A73606B-5459-49BF-98D0-1A67C3936696}" dt="2020-04-16T08:08:38.686" v="1027" actId="20577"/>
          <ac:spMkLst>
            <pc:docMk/>
            <pc:sldMk cId="3069903343" sldId="329"/>
            <ac:spMk id="3" creationId="{004466AC-DAD2-43EC-9DAC-96F603DD1C84}"/>
          </ac:spMkLst>
        </pc:spChg>
      </pc:sldChg>
      <pc:sldChg chg="addSp modSp add modNotesTx">
        <pc:chgData name="Michael Zanatta" userId="fa57f52891cc4abc" providerId="LiveId" clId="{4A73606B-5459-49BF-98D0-1A67C3936696}" dt="2020-04-25T21:03:36.721" v="7911" actId="113"/>
        <pc:sldMkLst>
          <pc:docMk/>
          <pc:sldMk cId="2523142961" sldId="330"/>
        </pc:sldMkLst>
        <pc:spChg chg="mod">
          <ac:chgData name="Michael Zanatta" userId="fa57f52891cc4abc" providerId="LiveId" clId="{4A73606B-5459-49BF-98D0-1A67C3936696}" dt="2020-04-25T20:59:45.949" v="7655" actId="20577"/>
          <ac:spMkLst>
            <pc:docMk/>
            <pc:sldMk cId="2523142961" sldId="330"/>
            <ac:spMk id="5" creationId="{91E81AA4-8AB0-48A5-B2B6-957044DBE155}"/>
          </ac:spMkLst>
        </pc:spChg>
        <pc:picChg chg="add mod">
          <ac:chgData name="Michael Zanatta" userId="fa57f52891cc4abc" providerId="LiveId" clId="{4A73606B-5459-49BF-98D0-1A67C3936696}" dt="2020-04-16T08:27:19.078" v="1387" actId="1076"/>
          <ac:picMkLst>
            <pc:docMk/>
            <pc:sldMk cId="2523142961" sldId="330"/>
            <ac:picMk id="3" creationId="{B46D1569-DA6A-4FC9-AA3C-5743CE17C617}"/>
          </ac:picMkLst>
        </pc:picChg>
        <pc:picChg chg="mod">
          <ac:chgData name="Michael Zanatta" userId="fa57f52891cc4abc" providerId="LiveId" clId="{4A73606B-5459-49BF-98D0-1A67C3936696}" dt="2020-04-16T08:27:15.225" v="1386" actId="1076"/>
          <ac:picMkLst>
            <pc:docMk/>
            <pc:sldMk cId="2523142961" sldId="330"/>
            <ac:picMk id="6" creationId="{B341608E-9389-4737-ADD0-9D38E252057E}"/>
          </ac:picMkLst>
        </pc:picChg>
      </pc:sldChg>
      <pc:sldChg chg="addSp delSp modSp add ord modNotesTx">
        <pc:chgData name="Michael Zanatta" userId="fa57f52891cc4abc" providerId="LiveId" clId="{4A73606B-5459-49BF-98D0-1A67C3936696}" dt="2020-04-29T04:46:41.303" v="9931" actId="1076"/>
        <pc:sldMkLst>
          <pc:docMk/>
          <pc:sldMk cId="2022224456" sldId="331"/>
        </pc:sldMkLst>
        <pc:spChg chg="mod">
          <ac:chgData name="Michael Zanatta" userId="fa57f52891cc4abc" providerId="LiveId" clId="{4A73606B-5459-49BF-98D0-1A67C3936696}" dt="2020-04-17T08:05:07.255" v="1895" actId="121"/>
          <ac:spMkLst>
            <pc:docMk/>
            <pc:sldMk cId="2022224456" sldId="331"/>
            <ac:spMk id="3" creationId="{004466AC-DAD2-43EC-9DAC-96F603DD1C84}"/>
          </ac:spMkLst>
        </pc:spChg>
        <pc:spChg chg="mod">
          <ac:chgData name="Michael Zanatta" userId="fa57f52891cc4abc" providerId="LiveId" clId="{4A73606B-5459-49BF-98D0-1A67C3936696}" dt="2020-04-17T06:46:58.986" v="1472" actId="1076"/>
          <ac:spMkLst>
            <pc:docMk/>
            <pc:sldMk cId="2022224456" sldId="331"/>
            <ac:spMk id="13" creationId="{AE7A977F-6DBE-417C-A813-D0E33AE422DB}"/>
          </ac:spMkLst>
        </pc:spChg>
        <pc:spChg chg="mod">
          <ac:chgData name="Michael Zanatta" userId="fa57f52891cc4abc" providerId="LiveId" clId="{4A73606B-5459-49BF-98D0-1A67C3936696}" dt="2020-04-17T06:46:58.986" v="1472" actId="1076"/>
          <ac:spMkLst>
            <pc:docMk/>
            <pc:sldMk cId="2022224456" sldId="331"/>
            <ac:spMk id="14" creationId="{0039A671-F401-484D-A2EB-D99DE82031AC}"/>
          </ac:spMkLst>
        </pc:spChg>
        <pc:spChg chg="mod">
          <ac:chgData name="Michael Zanatta" userId="fa57f52891cc4abc" providerId="LiveId" clId="{4A73606B-5459-49BF-98D0-1A67C3936696}" dt="2020-04-17T08:04:50.947" v="1893" actId="1076"/>
          <ac:spMkLst>
            <pc:docMk/>
            <pc:sldMk cId="2022224456" sldId="331"/>
            <ac:spMk id="15" creationId="{8E922101-EEFD-4DCB-B3C9-EDFB0D835A75}"/>
          </ac:spMkLst>
        </pc:spChg>
        <pc:spChg chg="add mod">
          <ac:chgData name="Michael Zanatta" userId="fa57f52891cc4abc" providerId="LiveId" clId="{4A73606B-5459-49BF-98D0-1A67C3936696}" dt="2020-04-17T06:51:50.846" v="1571" actId="1076"/>
          <ac:spMkLst>
            <pc:docMk/>
            <pc:sldMk cId="2022224456" sldId="331"/>
            <ac:spMk id="19" creationId="{6A0A7BD4-3420-4E20-9A25-19A3C6B913FD}"/>
          </ac:spMkLst>
        </pc:spChg>
        <pc:spChg chg="add mod">
          <ac:chgData name="Michael Zanatta" userId="fa57f52891cc4abc" providerId="LiveId" clId="{4A73606B-5459-49BF-98D0-1A67C3936696}" dt="2020-04-17T09:46:39.729" v="3104" actId="6549"/>
          <ac:spMkLst>
            <pc:docMk/>
            <pc:sldMk cId="2022224456" sldId="331"/>
            <ac:spMk id="20" creationId="{74D19D98-89F3-4F6F-9490-DB9FAA71951F}"/>
          </ac:spMkLst>
        </pc:spChg>
        <pc:spChg chg="add mod">
          <ac:chgData name="Michael Zanatta" userId="fa57f52891cc4abc" providerId="LiveId" clId="{4A73606B-5459-49BF-98D0-1A67C3936696}" dt="2020-04-17T06:47:18.914" v="1474" actId="1076"/>
          <ac:spMkLst>
            <pc:docMk/>
            <pc:sldMk cId="2022224456" sldId="331"/>
            <ac:spMk id="22" creationId="{FF9F6559-36AF-40D0-885F-28CE9ECA6CAD}"/>
          </ac:spMkLst>
        </pc:spChg>
        <pc:spChg chg="add mod">
          <ac:chgData name="Michael Zanatta" userId="fa57f52891cc4abc" providerId="LiveId" clId="{4A73606B-5459-49BF-98D0-1A67C3936696}" dt="2020-04-17T08:35:28.852" v="3098" actId="1076"/>
          <ac:spMkLst>
            <pc:docMk/>
            <pc:sldMk cId="2022224456" sldId="331"/>
            <ac:spMk id="28" creationId="{51F56AAB-0A2E-430F-8ED8-B7035B10EF2D}"/>
          </ac:spMkLst>
        </pc:spChg>
        <pc:spChg chg="add mod">
          <ac:chgData name="Michael Zanatta" userId="fa57f52891cc4abc" providerId="LiveId" clId="{4A73606B-5459-49BF-98D0-1A67C3936696}" dt="2020-04-25T21:28:13.425" v="8703" actId="1076"/>
          <ac:spMkLst>
            <pc:docMk/>
            <pc:sldMk cId="2022224456" sldId="331"/>
            <ac:spMk id="32" creationId="{E74F1254-FC04-409A-9FBC-55746789D14D}"/>
          </ac:spMkLst>
        </pc:spChg>
        <pc:spChg chg="add mod">
          <ac:chgData name="Michael Zanatta" userId="fa57f52891cc4abc" providerId="LiveId" clId="{4A73606B-5459-49BF-98D0-1A67C3936696}" dt="2020-04-17T08:04:48.061" v="1892" actId="1076"/>
          <ac:spMkLst>
            <pc:docMk/>
            <pc:sldMk cId="2022224456" sldId="331"/>
            <ac:spMk id="36" creationId="{C243CC08-AEEE-4A0A-9C30-21489663C299}"/>
          </ac:spMkLst>
        </pc:spChg>
        <pc:spChg chg="add mod">
          <ac:chgData name="Michael Zanatta" userId="fa57f52891cc4abc" providerId="LiveId" clId="{4A73606B-5459-49BF-98D0-1A67C3936696}" dt="2020-04-17T06:54:44.372" v="1634" actId="1076"/>
          <ac:spMkLst>
            <pc:docMk/>
            <pc:sldMk cId="2022224456" sldId="331"/>
            <ac:spMk id="37" creationId="{FB3BC495-DA12-43D9-A8F7-976EB060F5CE}"/>
          </ac:spMkLst>
        </pc:spChg>
        <pc:spChg chg="add mod">
          <ac:chgData name="Michael Zanatta" userId="fa57f52891cc4abc" providerId="LiveId" clId="{4A73606B-5459-49BF-98D0-1A67C3936696}" dt="2020-04-17T06:54:56.357" v="1636" actId="1076"/>
          <ac:spMkLst>
            <pc:docMk/>
            <pc:sldMk cId="2022224456" sldId="331"/>
            <ac:spMk id="38" creationId="{AE5CEA2C-12A8-481D-AA6D-3EEE471DF082}"/>
          </ac:spMkLst>
        </pc:spChg>
        <pc:picChg chg="mod">
          <ac:chgData name="Michael Zanatta" userId="fa57f52891cc4abc" providerId="LiveId" clId="{4A73606B-5459-49BF-98D0-1A67C3936696}" dt="2020-04-17T06:50:22.571" v="1536" actId="1076"/>
          <ac:picMkLst>
            <pc:docMk/>
            <pc:sldMk cId="2022224456" sldId="331"/>
            <ac:picMk id="2" creationId="{4E4A0ED7-AE16-406F-B506-6A9F96004CD1}"/>
          </ac:picMkLst>
        </pc:picChg>
        <pc:picChg chg="mod">
          <ac:chgData name="Michael Zanatta" userId="fa57f52891cc4abc" providerId="LiveId" clId="{4A73606B-5459-49BF-98D0-1A67C3936696}" dt="2020-04-17T06:47:11.108" v="1473" actId="1076"/>
          <ac:picMkLst>
            <pc:docMk/>
            <pc:sldMk cId="2022224456" sldId="331"/>
            <ac:picMk id="4" creationId="{87EFA022-45CF-4561-9009-6F325908A246}"/>
          </ac:picMkLst>
        </pc:picChg>
        <pc:picChg chg="mod">
          <ac:chgData name="Michael Zanatta" userId="fa57f52891cc4abc" providerId="LiveId" clId="{4A73606B-5459-49BF-98D0-1A67C3936696}" dt="2020-04-17T06:46:58.986" v="1472" actId="1076"/>
          <ac:picMkLst>
            <pc:docMk/>
            <pc:sldMk cId="2022224456" sldId="331"/>
            <ac:picMk id="5" creationId="{F5164794-F6ED-4745-A330-B3E39230DA9D}"/>
          </ac:picMkLst>
        </pc:picChg>
        <pc:picChg chg="mod">
          <ac:chgData name="Michael Zanatta" userId="fa57f52891cc4abc" providerId="LiveId" clId="{4A73606B-5459-49BF-98D0-1A67C3936696}" dt="2020-04-17T06:47:29.041" v="1476" actId="1076"/>
          <ac:picMkLst>
            <pc:docMk/>
            <pc:sldMk cId="2022224456" sldId="331"/>
            <ac:picMk id="6" creationId="{328081E1-27D0-4E2F-903D-0041EF60921E}"/>
          </ac:picMkLst>
        </pc:picChg>
        <pc:picChg chg="del mod">
          <ac:chgData name="Michael Zanatta" userId="fa57f52891cc4abc" providerId="LiveId" clId="{4A73606B-5459-49BF-98D0-1A67C3936696}" dt="2020-04-17T06:48:23.633" v="1485" actId="478"/>
          <ac:picMkLst>
            <pc:docMk/>
            <pc:sldMk cId="2022224456" sldId="331"/>
            <ac:picMk id="7" creationId="{F786C344-ACAA-42D6-B9FF-F7FF7A0259FC}"/>
          </ac:picMkLst>
        </pc:picChg>
        <pc:picChg chg="add mod">
          <ac:chgData name="Michael Zanatta" userId="fa57f52891cc4abc" providerId="LiveId" clId="{4A73606B-5459-49BF-98D0-1A67C3936696}" dt="2020-04-29T04:46:41.303" v="9931" actId="1076"/>
          <ac:picMkLst>
            <pc:docMk/>
            <pc:sldMk cId="2022224456" sldId="331"/>
            <ac:picMk id="10" creationId="{1448F4FD-7D0D-46FF-AA15-A47115F186B0}"/>
          </ac:picMkLst>
        </pc:picChg>
        <pc:picChg chg="mod">
          <ac:chgData name="Michael Zanatta" userId="fa57f52891cc4abc" providerId="LiveId" clId="{4A73606B-5459-49BF-98D0-1A67C3936696}" dt="2020-04-17T06:46:58.986" v="1472" actId="1076"/>
          <ac:picMkLst>
            <pc:docMk/>
            <pc:sldMk cId="2022224456" sldId="331"/>
            <ac:picMk id="11" creationId="{59C8E0C9-9FA6-4292-BECB-8DAED7C4F217}"/>
          </ac:picMkLst>
        </pc:picChg>
        <pc:picChg chg="add del mod">
          <ac:chgData name="Michael Zanatta" userId="fa57f52891cc4abc" providerId="LiveId" clId="{4A73606B-5459-49BF-98D0-1A67C3936696}" dt="2020-04-17T06:46:23.850" v="1466" actId="478"/>
          <ac:picMkLst>
            <pc:docMk/>
            <pc:sldMk cId="2022224456" sldId="331"/>
            <ac:picMk id="21" creationId="{BD2BAD7F-68D7-40DB-8B9B-E3FF2D70D8B5}"/>
          </ac:picMkLst>
        </pc:picChg>
        <pc:picChg chg="add mod">
          <ac:chgData name="Michael Zanatta" userId="fa57f52891cc4abc" providerId="LiveId" clId="{4A73606B-5459-49BF-98D0-1A67C3936696}" dt="2020-04-17T06:51:45.424" v="1570" actId="1076"/>
          <ac:picMkLst>
            <pc:docMk/>
            <pc:sldMk cId="2022224456" sldId="331"/>
            <ac:picMk id="27" creationId="{D2917B9D-2E0D-48E5-B44E-2793D7C74B83}"/>
          </ac:picMkLst>
        </pc:picChg>
        <pc:picChg chg="add mod">
          <ac:chgData name="Michael Zanatta" userId="fa57f52891cc4abc" providerId="LiveId" clId="{4A73606B-5459-49BF-98D0-1A67C3936696}" dt="2020-04-29T04:43:15.106" v="9917" actId="1076"/>
          <ac:picMkLst>
            <pc:docMk/>
            <pc:sldMk cId="2022224456" sldId="331"/>
            <ac:picMk id="30" creationId="{51F64326-92BB-4BB1-BA3E-33C8988670B4}"/>
          </ac:picMkLst>
        </pc:picChg>
        <pc:picChg chg="add mod">
          <ac:chgData name="Michael Zanatta" userId="fa57f52891cc4abc" providerId="LiveId" clId="{4A73606B-5459-49BF-98D0-1A67C3936696}" dt="2020-04-17T08:04:44.922" v="1891" actId="1076"/>
          <ac:picMkLst>
            <pc:docMk/>
            <pc:sldMk cId="2022224456" sldId="331"/>
            <ac:picMk id="34" creationId="{2C212251-9D8C-4811-AFF1-C06F95F333DB}"/>
          </ac:picMkLst>
        </pc:picChg>
        <pc:inkChg chg="add del">
          <ac:chgData name="Michael Zanatta" userId="fa57f52891cc4abc" providerId="LiveId" clId="{4A73606B-5459-49BF-98D0-1A67C3936696}" dt="2020-04-29T04:44:40.046" v="9924" actId="478"/>
          <ac:inkMkLst>
            <pc:docMk/>
            <pc:sldMk cId="2022224456" sldId="331"/>
            <ac:inkMk id="7" creationId="{4616CDE9-2578-4BF2-90B2-8CAAA1673CEA}"/>
          </ac:inkMkLst>
        </pc:inkChg>
        <pc:cxnChg chg="mod">
          <ac:chgData name="Michael Zanatta" userId="fa57f52891cc4abc" providerId="LiveId" clId="{4A73606B-5459-49BF-98D0-1A67C3936696}" dt="2020-04-17T06:47:11.108" v="1473" actId="1076"/>
          <ac:cxnSpMkLst>
            <pc:docMk/>
            <pc:sldMk cId="2022224456" sldId="331"/>
            <ac:cxnSpMk id="8" creationId="{9031A43C-0758-4039-B566-7B9B2AF596E7}"/>
          </ac:cxnSpMkLst>
        </pc:cxnChg>
        <pc:cxnChg chg="del mod">
          <ac:chgData name="Michael Zanatta" userId="fa57f52891cc4abc" providerId="LiveId" clId="{4A73606B-5459-49BF-98D0-1A67C3936696}" dt="2020-04-17T06:44:58.174" v="1403" actId="478"/>
          <ac:cxnSpMkLst>
            <pc:docMk/>
            <pc:sldMk cId="2022224456" sldId="331"/>
            <ac:cxnSpMk id="9" creationId="{BA04061C-4D87-4308-94EB-8641AA72DBB1}"/>
          </ac:cxnSpMkLst>
        </pc:cxnChg>
        <pc:cxnChg chg="del mod">
          <ac:chgData name="Michael Zanatta" userId="fa57f52891cc4abc" providerId="LiveId" clId="{4A73606B-5459-49BF-98D0-1A67C3936696}" dt="2020-04-17T06:45:35.365" v="1425" actId="478"/>
          <ac:cxnSpMkLst>
            <pc:docMk/>
            <pc:sldMk cId="2022224456" sldId="331"/>
            <ac:cxnSpMk id="10" creationId="{EC25E959-CAB2-4AFA-BD6A-76519B19D6A3}"/>
          </ac:cxnSpMkLst>
        </pc:cxnChg>
        <pc:cxnChg chg="mod">
          <ac:chgData name="Michael Zanatta" userId="fa57f52891cc4abc" providerId="LiveId" clId="{4A73606B-5459-49BF-98D0-1A67C3936696}" dt="2020-04-17T06:46:58.986" v="1472" actId="1076"/>
          <ac:cxnSpMkLst>
            <pc:docMk/>
            <pc:sldMk cId="2022224456" sldId="331"/>
            <ac:cxnSpMk id="12" creationId="{260AB80F-EA7B-44B1-806E-CB3B6ACEA096}"/>
          </ac:cxnSpMkLst>
        </pc:cxnChg>
        <pc:cxnChg chg="add mod">
          <ac:chgData name="Michael Zanatta" userId="fa57f52891cc4abc" providerId="LiveId" clId="{4A73606B-5459-49BF-98D0-1A67C3936696}" dt="2020-04-17T08:35:24.019" v="3097" actId="692"/>
          <ac:cxnSpMkLst>
            <pc:docMk/>
            <pc:sldMk cId="2022224456" sldId="331"/>
            <ac:cxnSpMk id="25" creationId="{3D4761A8-44D8-40E4-B69C-7B189E33733D}"/>
          </ac:cxnSpMkLst>
        </pc:cxnChg>
        <pc:cxnChg chg="add mod">
          <ac:chgData name="Michael Zanatta" userId="fa57f52891cc4abc" providerId="LiveId" clId="{4A73606B-5459-49BF-98D0-1A67C3936696}" dt="2020-04-17T06:52:11.678" v="1575" actId="14100"/>
          <ac:cxnSpMkLst>
            <pc:docMk/>
            <pc:sldMk cId="2022224456" sldId="331"/>
            <ac:cxnSpMk id="29" creationId="{3124D481-A983-4544-9005-438EB36DE55A}"/>
          </ac:cxnSpMkLst>
        </pc:cxnChg>
        <pc:cxnChg chg="add mod">
          <ac:chgData name="Michael Zanatta" userId="fa57f52891cc4abc" providerId="LiveId" clId="{4A73606B-5459-49BF-98D0-1A67C3936696}" dt="2020-04-17T08:04:42.807" v="1890" actId="1076"/>
          <ac:cxnSpMkLst>
            <pc:docMk/>
            <pc:sldMk cId="2022224456" sldId="331"/>
            <ac:cxnSpMk id="35" creationId="{6F757948-F6B6-4D38-9496-A3F8CCA1E82B}"/>
          </ac:cxnSpMkLst>
        </pc:cxnChg>
        <pc:cxnChg chg="add mod">
          <ac:chgData name="Michael Zanatta" userId="fa57f52891cc4abc" providerId="LiveId" clId="{4A73606B-5459-49BF-98D0-1A67C3936696}" dt="2020-04-17T08:35:19.476" v="3096" actId="692"/>
          <ac:cxnSpMkLst>
            <pc:docMk/>
            <pc:sldMk cId="2022224456" sldId="331"/>
            <ac:cxnSpMk id="39" creationId="{C01A5836-A5E7-47AB-90BB-6BCC87B6697B}"/>
          </ac:cxnSpMkLst>
        </pc:cxnChg>
      </pc:sldChg>
      <pc:sldChg chg="addSp delSp modSp add modNotesTx">
        <pc:chgData name="Michael Zanatta" userId="fa57f52891cc4abc" providerId="LiveId" clId="{4A73606B-5459-49BF-98D0-1A67C3936696}" dt="2020-04-30T09:03:50.635" v="12488" actId="1076"/>
        <pc:sldMkLst>
          <pc:docMk/>
          <pc:sldMk cId="1076798577" sldId="332"/>
        </pc:sldMkLst>
        <pc:spChg chg="mod">
          <ac:chgData name="Michael Zanatta" userId="fa57f52891cc4abc" providerId="LiveId" clId="{4A73606B-5459-49BF-98D0-1A67C3936696}" dt="2020-04-17T08:11:55.697" v="1951"/>
          <ac:spMkLst>
            <pc:docMk/>
            <pc:sldMk cId="1076798577" sldId="332"/>
            <ac:spMk id="3" creationId="{004466AC-DAD2-43EC-9DAC-96F603DD1C84}"/>
          </ac:spMkLst>
        </pc:spChg>
        <pc:spChg chg="mod">
          <ac:chgData name="Michael Zanatta" userId="fa57f52891cc4abc" providerId="LiveId" clId="{4A73606B-5459-49BF-98D0-1A67C3936696}" dt="2020-04-17T08:21:55.274" v="2700" actId="1076"/>
          <ac:spMkLst>
            <pc:docMk/>
            <pc:sldMk cId="1076798577" sldId="332"/>
            <ac:spMk id="13" creationId="{AE7A977F-6DBE-417C-A813-D0E33AE422DB}"/>
          </ac:spMkLst>
        </pc:spChg>
        <pc:spChg chg="del mod">
          <ac:chgData name="Michael Zanatta" userId="fa57f52891cc4abc" providerId="LiveId" clId="{4A73606B-5459-49BF-98D0-1A67C3936696}" dt="2020-04-29T05:17:05.276" v="10284" actId="478"/>
          <ac:spMkLst>
            <pc:docMk/>
            <pc:sldMk cId="1076798577" sldId="332"/>
            <ac:spMk id="14" creationId="{0039A671-F401-484D-A2EB-D99DE82031AC}"/>
          </ac:spMkLst>
        </pc:spChg>
        <pc:spChg chg="del mod">
          <ac:chgData name="Michael Zanatta" userId="fa57f52891cc4abc" providerId="LiveId" clId="{4A73606B-5459-49BF-98D0-1A67C3936696}" dt="2020-04-17T08:34:10.281" v="3067" actId="478"/>
          <ac:spMkLst>
            <pc:docMk/>
            <pc:sldMk cId="1076798577" sldId="332"/>
            <ac:spMk id="15" creationId="{8E922101-EEFD-4DCB-B3C9-EDFB0D835A75}"/>
          </ac:spMkLst>
        </pc:spChg>
        <pc:spChg chg="mod">
          <ac:chgData name="Michael Zanatta" userId="fa57f52891cc4abc" providerId="LiveId" clId="{4A73606B-5459-49BF-98D0-1A67C3936696}" dt="2020-04-30T09:03:46.654" v="12487" actId="1076"/>
          <ac:spMkLst>
            <pc:docMk/>
            <pc:sldMk cId="1076798577" sldId="332"/>
            <ac:spMk id="19" creationId="{6A0A7BD4-3420-4E20-9A25-19A3C6B913FD}"/>
          </ac:spMkLst>
        </pc:spChg>
        <pc:spChg chg="mod">
          <ac:chgData name="Michael Zanatta" userId="fa57f52891cc4abc" providerId="LiveId" clId="{4A73606B-5459-49BF-98D0-1A67C3936696}" dt="2020-04-17T08:36:17.728" v="3103" actId="20577"/>
          <ac:spMkLst>
            <pc:docMk/>
            <pc:sldMk cId="1076798577" sldId="332"/>
            <ac:spMk id="20" creationId="{74D19D98-89F3-4F6F-9490-DB9FAA71951F}"/>
          </ac:spMkLst>
        </pc:spChg>
        <pc:spChg chg="mod">
          <ac:chgData name="Michael Zanatta" userId="fa57f52891cc4abc" providerId="LiveId" clId="{4A73606B-5459-49BF-98D0-1A67C3936696}" dt="2020-04-17T08:24:18.812" v="2809" actId="20577"/>
          <ac:spMkLst>
            <pc:docMk/>
            <pc:sldMk cId="1076798577" sldId="332"/>
            <ac:spMk id="22" creationId="{FF9F6559-36AF-40D0-885F-28CE9ECA6CAD}"/>
          </ac:spMkLst>
        </pc:spChg>
        <pc:spChg chg="mod">
          <ac:chgData name="Michael Zanatta" userId="fa57f52891cc4abc" providerId="LiveId" clId="{4A73606B-5459-49BF-98D0-1A67C3936696}" dt="2020-04-17T08:27:08.682" v="2897" actId="114"/>
          <ac:spMkLst>
            <pc:docMk/>
            <pc:sldMk cId="1076798577" sldId="332"/>
            <ac:spMk id="28" creationId="{51F56AAB-0A2E-430F-8ED8-B7035B10EF2D}"/>
          </ac:spMkLst>
        </pc:spChg>
        <pc:spChg chg="add mod">
          <ac:chgData name="Michael Zanatta" userId="fa57f52891cc4abc" providerId="LiveId" clId="{4A73606B-5459-49BF-98D0-1A67C3936696}" dt="2020-04-30T08:57:34.312" v="12325"/>
          <ac:spMkLst>
            <pc:docMk/>
            <pc:sldMk cId="1076798577" sldId="332"/>
            <ac:spMk id="31" creationId="{0CC5B756-1728-4A32-ACA5-CDC385ED9516}"/>
          </ac:spMkLst>
        </pc:spChg>
        <pc:spChg chg="mod">
          <ac:chgData name="Michael Zanatta" userId="fa57f52891cc4abc" providerId="LiveId" clId="{4A73606B-5459-49BF-98D0-1A67C3936696}" dt="2020-04-30T09:03:50.635" v="12488" actId="1076"/>
          <ac:spMkLst>
            <pc:docMk/>
            <pc:sldMk cId="1076798577" sldId="332"/>
            <ac:spMk id="32" creationId="{E74F1254-FC04-409A-9FBC-55746789D14D}"/>
          </ac:spMkLst>
        </pc:spChg>
        <pc:spChg chg="mod">
          <ac:chgData name="Michael Zanatta" userId="fa57f52891cc4abc" providerId="LiveId" clId="{4A73606B-5459-49BF-98D0-1A67C3936696}" dt="2020-04-17T08:30:48.469" v="2981" actId="1076"/>
          <ac:spMkLst>
            <pc:docMk/>
            <pc:sldMk cId="1076798577" sldId="332"/>
            <ac:spMk id="36" creationId="{C243CC08-AEEE-4A0A-9C30-21489663C299}"/>
          </ac:spMkLst>
        </pc:spChg>
        <pc:spChg chg="del mod">
          <ac:chgData name="Michael Zanatta" userId="fa57f52891cc4abc" providerId="LiveId" clId="{4A73606B-5459-49BF-98D0-1A67C3936696}" dt="2020-04-17T08:19:53.928" v="2617" actId="478"/>
          <ac:spMkLst>
            <pc:docMk/>
            <pc:sldMk cId="1076798577" sldId="332"/>
            <ac:spMk id="37" creationId="{FB3BC495-DA12-43D9-A8F7-976EB060F5CE}"/>
          </ac:spMkLst>
        </pc:spChg>
        <pc:spChg chg="del">
          <ac:chgData name="Michael Zanatta" userId="fa57f52891cc4abc" providerId="LiveId" clId="{4A73606B-5459-49BF-98D0-1A67C3936696}" dt="2020-04-17T06:55:40.878" v="1666" actId="478"/>
          <ac:spMkLst>
            <pc:docMk/>
            <pc:sldMk cId="1076798577" sldId="332"/>
            <ac:spMk id="38" creationId="{AE5CEA2C-12A8-481D-AA6D-3EEE471DF082}"/>
          </ac:spMkLst>
        </pc:spChg>
        <pc:spChg chg="add del mod">
          <ac:chgData name="Michael Zanatta" userId="fa57f52891cc4abc" providerId="LiveId" clId="{4A73606B-5459-49BF-98D0-1A67C3936696}" dt="2020-04-17T08:06:07.414" v="1924"/>
          <ac:spMkLst>
            <pc:docMk/>
            <pc:sldMk cId="1076798577" sldId="332"/>
            <ac:spMk id="39" creationId="{D0F8D653-9D45-4223-B60F-A295E3AA78AC}"/>
          </ac:spMkLst>
        </pc:spChg>
        <pc:spChg chg="add del mod">
          <ac:chgData name="Michael Zanatta" userId="fa57f52891cc4abc" providerId="LiveId" clId="{4A73606B-5459-49BF-98D0-1A67C3936696}" dt="2020-04-17T08:20:39.153" v="2628" actId="478"/>
          <ac:spMkLst>
            <pc:docMk/>
            <pc:sldMk cId="1076798577" sldId="332"/>
            <ac:spMk id="43" creationId="{86C910E3-3BAC-4B7E-95E0-B31147FE3332}"/>
          </ac:spMkLst>
        </pc:spChg>
        <pc:spChg chg="add del mod">
          <ac:chgData name="Michael Zanatta" userId="fa57f52891cc4abc" providerId="LiveId" clId="{4A73606B-5459-49BF-98D0-1A67C3936696}" dt="2020-04-29T05:22:24.618" v="10726" actId="478"/>
          <ac:spMkLst>
            <pc:docMk/>
            <pc:sldMk cId="1076798577" sldId="332"/>
            <ac:spMk id="45" creationId="{87D0549D-915E-439C-A8A3-C00A4778DDBE}"/>
          </ac:spMkLst>
        </pc:spChg>
        <pc:spChg chg="add mod">
          <ac:chgData name="Michael Zanatta" userId="fa57f52891cc4abc" providerId="LiveId" clId="{4A73606B-5459-49BF-98D0-1A67C3936696}" dt="2020-04-17T08:27:05.971" v="2896" actId="114"/>
          <ac:spMkLst>
            <pc:docMk/>
            <pc:sldMk cId="1076798577" sldId="332"/>
            <ac:spMk id="46" creationId="{C7E49E35-C5AF-4269-A039-E819AFA4FD31}"/>
          </ac:spMkLst>
        </pc:spChg>
        <pc:spChg chg="add mod">
          <ac:chgData name="Michael Zanatta" userId="fa57f52891cc4abc" providerId="LiveId" clId="{4A73606B-5459-49BF-98D0-1A67C3936696}" dt="2020-04-17T08:29:32.752" v="2942" actId="1076"/>
          <ac:spMkLst>
            <pc:docMk/>
            <pc:sldMk cId="1076798577" sldId="332"/>
            <ac:spMk id="51" creationId="{D64A9B95-ED3E-4A2F-B870-A8DF32D22A83}"/>
          </ac:spMkLst>
        </pc:spChg>
        <pc:spChg chg="add mod">
          <ac:chgData name="Michael Zanatta" userId="fa57f52891cc4abc" providerId="LiveId" clId="{4A73606B-5459-49BF-98D0-1A67C3936696}" dt="2020-04-17T08:33:49.517" v="3048" actId="1076"/>
          <ac:spMkLst>
            <pc:docMk/>
            <pc:sldMk cId="1076798577" sldId="332"/>
            <ac:spMk id="65" creationId="{27469AE0-4BC7-4EB1-A602-D5C289129EBC}"/>
          </ac:spMkLst>
        </pc:spChg>
        <pc:spChg chg="add mod">
          <ac:chgData name="Michael Zanatta" userId="fa57f52891cc4abc" providerId="LiveId" clId="{4A73606B-5459-49BF-98D0-1A67C3936696}" dt="2020-04-17T08:34:07.631" v="3066" actId="20577"/>
          <ac:spMkLst>
            <pc:docMk/>
            <pc:sldMk cId="1076798577" sldId="332"/>
            <ac:spMk id="70" creationId="{C0C802D9-7771-4011-A2B8-31E0C795331E}"/>
          </ac:spMkLst>
        </pc:spChg>
        <pc:spChg chg="add mod">
          <ac:chgData name="Michael Zanatta" userId="fa57f52891cc4abc" providerId="LiveId" clId="{4A73606B-5459-49BF-98D0-1A67C3936696}" dt="2020-04-17T08:34:46.801" v="3088" actId="114"/>
          <ac:spMkLst>
            <pc:docMk/>
            <pc:sldMk cId="1076798577" sldId="332"/>
            <ac:spMk id="71" creationId="{49F9F27C-B477-4793-9D63-B1142B095BFF}"/>
          </ac:spMkLst>
        </pc:spChg>
        <pc:spChg chg="add mod">
          <ac:chgData name="Michael Zanatta" userId="fa57f52891cc4abc" providerId="LiveId" clId="{4A73606B-5459-49BF-98D0-1A67C3936696}" dt="2020-04-17T09:48:56.719" v="3108" actId="20577"/>
          <ac:spMkLst>
            <pc:docMk/>
            <pc:sldMk cId="1076798577" sldId="332"/>
            <ac:spMk id="72" creationId="{F39FE3F2-9D1F-443C-89A8-D57C57F005A6}"/>
          </ac:spMkLst>
        </pc:spChg>
        <pc:picChg chg="mod">
          <ac:chgData name="Michael Zanatta" userId="fa57f52891cc4abc" providerId="LiveId" clId="{4A73606B-5459-49BF-98D0-1A67C3936696}" dt="2020-04-17T09:49:06.844" v="3110" actId="1076"/>
          <ac:picMkLst>
            <pc:docMk/>
            <pc:sldMk cId="1076798577" sldId="332"/>
            <ac:picMk id="2" creationId="{4E4A0ED7-AE16-406F-B506-6A9F96004CD1}"/>
          </ac:picMkLst>
        </pc:picChg>
        <pc:picChg chg="mod">
          <ac:chgData name="Michael Zanatta" userId="fa57f52891cc4abc" providerId="LiveId" clId="{4A73606B-5459-49BF-98D0-1A67C3936696}" dt="2020-04-17T08:24:07.650" v="2783" actId="1076"/>
          <ac:picMkLst>
            <pc:docMk/>
            <pc:sldMk cId="1076798577" sldId="332"/>
            <ac:picMk id="4" creationId="{87EFA022-45CF-4561-9009-6F325908A246}"/>
          </ac:picMkLst>
        </pc:picChg>
        <pc:picChg chg="del">
          <ac:chgData name="Michael Zanatta" userId="fa57f52891cc4abc" providerId="LiveId" clId="{4A73606B-5459-49BF-98D0-1A67C3936696}" dt="2020-04-17T06:55:35.706" v="1665" actId="478"/>
          <ac:picMkLst>
            <pc:docMk/>
            <pc:sldMk cId="1076798577" sldId="332"/>
            <ac:picMk id="5" creationId="{F5164794-F6ED-4745-A330-B3E39230DA9D}"/>
          </ac:picMkLst>
        </pc:picChg>
        <pc:picChg chg="mod">
          <ac:chgData name="Michael Zanatta" userId="fa57f52891cc4abc" providerId="LiveId" clId="{4A73606B-5459-49BF-98D0-1A67C3936696}" dt="2020-04-17T08:24:31.144" v="2813" actId="1076"/>
          <ac:picMkLst>
            <pc:docMk/>
            <pc:sldMk cId="1076798577" sldId="332"/>
            <ac:picMk id="6" creationId="{328081E1-27D0-4E2F-903D-0041EF60921E}"/>
          </ac:picMkLst>
        </pc:picChg>
        <pc:picChg chg="del">
          <ac:chgData name="Michael Zanatta" userId="fa57f52891cc4abc" providerId="LiveId" clId="{4A73606B-5459-49BF-98D0-1A67C3936696}" dt="2020-04-17T06:55:33.012" v="1664" actId="478"/>
          <ac:picMkLst>
            <pc:docMk/>
            <pc:sldMk cId="1076798577" sldId="332"/>
            <ac:picMk id="11" creationId="{59C8E0C9-9FA6-4292-BECB-8DAED7C4F217}"/>
          </ac:picMkLst>
        </pc:picChg>
        <pc:picChg chg="del mod">
          <ac:chgData name="Michael Zanatta" userId="fa57f52891cc4abc" providerId="LiveId" clId="{4A73606B-5459-49BF-98D0-1A67C3936696}" dt="2020-04-17T08:32:22.009" v="3014" actId="478"/>
          <ac:picMkLst>
            <pc:docMk/>
            <pc:sldMk cId="1076798577" sldId="332"/>
            <ac:picMk id="27" creationId="{D2917B9D-2E0D-48E5-B44E-2793D7C74B83}"/>
          </ac:picMkLst>
        </pc:picChg>
        <pc:picChg chg="add del mod">
          <ac:chgData name="Michael Zanatta" userId="fa57f52891cc4abc" providerId="LiveId" clId="{4A73606B-5459-49BF-98D0-1A67C3936696}" dt="2020-04-29T05:12:46.634" v="10133" actId="478"/>
          <ac:picMkLst>
            <pc:docMk/>
            <pc:sldMk cId="1076798577" sldId="332"/>
            <ac:picMk id="30" creationId="{5CA08D9D-CA21-4524-8532-5F30D9F3EB92}"/>
          </ac:picMkLst>
        </pc:picChg>
        <pc:picChg chg="add mod">
          <ac:chgData name="Michael Zanatta" userId="fa57f52891cc4abc" providerId="LiveId" clId="{4A73606B-5459-49BF-98D0-1A67C3936696}" dt="2020-04-17T08:18:41.231" v="2591" actId="1076"/>
          <ac:picMkLst>
            <pc:docMk/>
            <pc:sldMk cId="1076798577" sldId="332"/>
            <ac:picMk id="33" creationId="{E77BAF5D-61EA-4A72-9924-7506BD6ED334}"/>
          </ac:picMkLst>
        </pc:picChg>
        <pc:picChg chg="mod">
          <ac:chgData name="Michael Zanatta" userId="fa57f52891cc4abc" providerId="LiveId" clId="{4A73606B-5459-49BF-98D0-1A67C3936696}" dt="2020-04-17T08:29:44.869" v="2943" actId="1076"/>
          <ac:picMkLst>
            <pc:docMk/>
            <pc:sldMk cId="1076798577" sldId="332"/>
            <ac:picMk id="34" creationId="{2C212251-9D8C-4811-AFF1-C06F95F333DB}"/>
          </ac:picMkLst>
        </pc:picChg>
        <pc:picChg chg="add mod">
          <ac:chgData name="Michael Zanatta" userId="fa57f52891cc4abc" providerId="LiveId" clId="{4A73606B-5459-49BF-98D0-1A67C3936696}" dt="2020-04-17T08:19:46.006" v="2613" actId="1076"/>
          <ac:picMkLst>
            <pc:docMk/>
            <pc:sldMk cId="1076798577" sldId="332"/>
            <ac:picMk id="41" creationId="{BD01183A-B308-49C7-B75C-89FBBF0A6698}"/>
          </ac:picMkLst>
        </pc:picChg>
        <pc:picChg chg="add mod">
          <ac:chgData name="Michael Zanatta" userId="fa57f52891cc4abc" providerId="LiveId" clId="{4A73606B-5459-49BF-98D0-1A67C3936696}" dt="2020-04-29T04:43:32.558" v="9921" actId="1076"/>
          <ac:picMkLst>
            <pc:docMk/>
            <pc:sldMk cId="1076798577" sldId="332"/>
            <ac:picMk id="43" creationId="{E2F6DE3D-C6D6-4A69-B06B-13CC88FEB5CD}"/>
          </ac:picMkLst>
        </pc:picChg>
        <pc:picChg chg="add mod">
          <ac:chgData name="Michael Zanatta" userId="fa57f52891cc4abc" providerId="LiveId" clId="{4A73606B-5459-49BF-98D0-1A67C3936696}" dt="2020-04-17T08:26:52.241" v="2893" actId="1076"/>
          <ac:picMkLst>
            <pc:docMk/>
            <pc:sldMk cId="1076798577" sldId="332"/>
            <ac:picMk id="47" creationId="{6B9904A6-AFDA-4337-9468-B3415C03BA57}"/>
          </ac:picMkLst>
        </pc:picChg>
        <pc:picChg chg="add mod">
          <ac:chgData name="Michael Zanatta" userId="fa57f52891cc4abc" providerId="LiveId" clId="{4A73606B-5459-49BF-98D0-1A67C3936696}" dt="2020-04-29T05:27:17.566" v="10801" actId="1076"/>
          <ac:picMkLst>
            <pc:docMk/>
            <pc:sldMk cId="1076798577" sldId="332"/>
            <ac:picMk id="49" creationId="{74E69296-0506-40FC-958D-60674AC02DD8}"/>
          </ac:picMkLst>
        </pc:picChg>
        <pc:picChg chg="add mod">
          <ac:chgData name="Michael Zanatta" userId="fa57f52891cc4abc" providerId="LiveId" clId="{4A73606B-5459-49BF-98D0-1A67C3936696}" dt="2020-04-17T08:30:20.706" v="2955" actId="1076"/>
          <ac:picMkLst>
            <pc:docMk/>
            <pc:sldMk cId="1076798577" sldId="332"/>
            <ac:picMk id="57" creationId="{B973C4DA-0C58-4500-AEEB-6B9A413DF139}"/>
          </ac:picMkLst>
        </pc:picChg>
        <pc:picChg chg="add mod">
          <ac:chgData name="Michael Zanatta" userId="fa57f52891cc4abc" providerId="LiveId" clId="{4A73606B-5459-49BF-98D0-1A67C3936696}" dt="2020-04-30T09:03:41.414" v="12485" actId="1076"/>
          <ac:picMkLst>
            <pc:docMk/>
            <pc:sldMk cId="1076798577" sldId="332"/>
            <ac:picMk id="60" creationId="{FBCAC767-C2A9-40F1-9343-C62E39D87577}"/>
          </ac:picMkLst>
        </pc:picChg>
        <pc:picChg chg="add mod">
          <ac:chgData name="Michael Zanatta" userId="fa57f52891cc4abc" providerId="LiveId" clId="{4A73606B-5459-49BF-98D0-1A67C3936696}" dt="2020-04-17T08:32:42.293" v="3019" actId="1076"/>
          <ac:picMkLst>
            <pc:docMk/>
            <pc:sldMk cId="1076798577" sldId="332"/>
            <ac:picMk id="64" creationId="{E3D24F1C-F959-4874-B5C1-B74732CCC4D0}"/>
          </ac:picMkLst>
        </pc:picChg>
        <pc:picChg chg="add mod">
          <ac:chgData name="Michael Zanatta" userId="fa57f52891cc4abc" providerId="LiveId" clId="{4A73606B-5459-49BF-98D0-1A67C3936696}" dt="2020-04-17T08:33:28.602" v="3027" actId="1076"/>
          <ac:picMkLst>
            <pc:docMk/>
            <pc:sldMk cId="1076798577" sldId="332"/>
            <ac:picMk id="68" creationId="{8B61673A-A1C2-4E2D-8322-B6E1BCB7F9AF}"/>
          </ac:picMkLst>
        </pc:picChg>
        <pc:cxnChg chg="del mod">
          <ac:chgData name="Michael Zanatta" userId="fa57f52891cc4abc" providerId="LiveId" clId="{4A73606B-5459-49BF-98D0-1A67C3936696}" dt="2020-04-29T05:12:49.713" v="10134" actId="478"/>
          <ac:cxnSpMkLst>
            <pc:docMk/>
            <pc:sldMk cId="1076798577" sldId="332"/>
            <ac:cxnSpMk id="8" creationId="{9031A43C-0758-4039-B566-7B9B2AF596E7}"/>
          </ac:cxnSpMkLst>
        </pc:cxnChg>
        <pc:cxnChg chg="del">
          <ac:chgData name="Michael Zanatta" userId="fa57f52891cc4abc" providerId="LiveId" clId="{4A73606B-5459-49BF-98D0-1A67C3936696}" dt="2020-04-17T06:55:42.662" v="1667" actId="478"/>
          <ac:cxnSpMkLst>
            <pc:docMk/>
            <pc:sldMk cId="1076798577" sldId="332"/>
            <ac:cxnSpMk id="12" creationId="{260AB80F-EA7B-44B1-806E-CB3B6ACEA096}"/>
          </ac:cxnSpMkLst>
        </pc:cxnChg>
        <pc:cxnChg chg="mod">
          <ac:chgData name="Michael Zanatta" userId="fa57f52891cc4abc" providerId="LiveId" clId="{4A73606B-5459-49BF-98D0-1A67C3936696}" dt="2020-04-17T08:27:52.152" v="2906" actId="692"/>
          <ac:cxnSpMkLst>
            <pc:docMk/>
            <pc:sldMk cId="1076798577" sldId="332"/>
            <ac:cxnSpMk id="25" creationId="{3D4761A8-44D8-40E4-B69C-7B189E33733D}"/>
          </ac:cxnSpMkLst>
        </pc:cxnChg>
        <pc:cxnChg chg="mod">
          <ac:chgData name="Michael Zanatta" userId="fa57f52891cc4abc" providerId="LiveId" clId="{4A73606B-5459-49BF-98D0-1A67C3936696}" dt="2020-04-17T08:29:58.543" v="2947" actId="692"/>
          <ac:cxnSpMkLst>
            <pc:docMk/>
            <pc:sldMk cId="1076798577" sldId="332"/>
            <ac:cxnSpMk id="29" creationId="{3124D481-A983-4544-9005-438EB36DE55A}"/>
          </ac:cxnSpMkLst>
        </pc:cxnChg>
        <pc:cxnChg chg="mod">
          <ac:chgData name="Michael Zanatta" userId="fa57f52891cc4abc" providerId="LiveId" clId="{4A73606B-5459-49BF-98D0-1A67C3936696}" dt="2020-04-17T08:30:24.861" v="2956" actId="14100"/>
          <ac:cxnSpMkLst>
            <pc:docMk/>
            <pc:sldMk cId="1076798577" sldId="332"/>
            <ac:cxnSpMk id="35" creationId="{6F757948-F6B6-4D38-9496-A3F8CCA1E82B}"/>
          </ac:cxnSpMkLst>
        </pc:cxnChg>
        <pc:cxnChg chg="add mod">
          <ac:chgData name="Michael Zanatta" userId="fa57f52891cc4abc" providerId="LiveId" clId="{4A73606B-5459-49BF-98D0-1A67C3936696}" dt="2020-04-17T08:26:57.458" v="2894" actId="14100"/>
          <ac:cxnSpMkLst>
            <pc:docMk/>
            <pc:sldMk cId="1076798577" sldId="332"/>
            <ac:cxnSpMk id="40" creationId="{54FD6214-B870-4620-98FE-33AD45D8557D}"/>
          </ac:cxnSpMkLst>
        </pc:cxnChg>
        <pc:cxnChg chg="add mod">
          <ac:chgData name="Michael Zanatta" userId="fa57f52891cc4abc" providerId="LiveId" clId="{4A73606B-5459-49BF-98D0-1A67C3936696}" dt="2020-04-29T05:12:52.838" v="10135" actId="14100"/>
          <ac:cxnSpMkLst>
            <pc:docMk/>
            <pc:sldMk cId="1076798577" sldId="332"/>
            <ac:cxnSpMk id="42" creationId="{5038F2CF-5234-40F7-902D-13D45EE73973}"/>
          </ac:cxnSpMkLst>
        </pc:cxnChg>
        <pc:cxnChg chg="add mod">
          <ac:chgData name="Michael Zanatta" userId="fa57f52891cc4abc" providerId="LiveId" clId="{4A73606B-5459-49BF-98D0-1A67C3936696}" dt="2020-04-17T08:27:59.045" v="2907" actId="692"/>
          <ac:cxnSpMkLst>
            <pc:docMk/>
            <pc:sldMk cId="1076798577" sldId="332"/>
            <ac:cxnSpMk id="44" creationId="{27719BD5-0A79-47A7-B620-D380F50026BF}"/>
          </ac:cxnSpMkLst>
        </pc:cxnChg>
        <pc:cxnChg chg="add mod">
          <ac:chgData name="Michael Zanatta" userId="fa57f52891cc4abc" providerId="LiveId" clId="{4A73606B-5459-49BF-98D0-1A67C3936696}" dt="2020-04-17T08:28:08.970" v="2912" actId="14100"/>
          <ac:cxnSpMkLst>
            <pc:docMk/>
            <pc:sldMk cId="1076798577" sldId="332"/>
            <ac:cxnSpMk id="48" creationId="{CAC69387-FD00-48E8-BCF5-1D52652C1CEC}"/>
          </ac:cxnSpMkLst>
        </pc:cxnChg>
        <pc:cxnChg chg="add mod">
          <ac:chgData name="Michael Zanatta" userId="fa57f52891cc4abc" providerId="LiveId" clId="{4A73606B-5459-49BF-98D0-1A67C3936696}" dt="2020-04-17T08:31:23.841" v="2989" actId="14100"/>
          <ac:cxnSpMkLst>
            <pc:docMk/>
            <pc:sldMk cId="1076798577" sldId="332"/>
            <ac:cxnSpMk id="61" creationId="{7E563A60-95D6-4730-8F65-062F3DB38DEA}"/>
          </ac:cxnSpMkLst>
        </pc:cxnChg>
        <pc:cxnChg chg="add mod">
          <ac:chgData name="Michael Zanatta" userId="fa57f52891cc4abc" providerId="LiveId" clId="{4A73606B-5459-49BF-98D0-1A67C3936696}" dt="2020-04-17T08:32:39.690" v="3018" actId="692"/>
          <ac:cxnSpMkLst>
            <pc:docMk/>
            <pc:sldMk cId="1076798577" sldId="332"/>
            <ac:cxnSpMk id="66" creationId="{2BC072A4-0478-4D62-B2CA-A5AA690A73DC}"/>
          </ac:cxnSpMkLst>
        </pc:cxnChg>
        <pc:cxnChg chg="add mod">
          <ac:chgData name="Michael Zanatta" userId="fa57f52891cc4abc" providerId="LiveId" clId="{4A73606B-5459-49BF-98D0-1A67C3936696}" dt="2020-04-17T08:33:56.553" v="3050" actId="1076"/>
          <ac:cxnSpMkLst>
            <pc:docMk/>
            <pc:sldMk cId="1076798577" sldId="332"/>
            <ac:cxnSpMk id="69" creationId="{FDA1A065-A8F5-4AED-B814-7237B408B5FF}"/>
          </ac:cxnSpMkLst>
        </pc:cxnChg>
      </pc:sldChg>
      <pc:sldChg chg="addSp delSp modSp add modNotesTx">
        <pc:chgData name="Michael Zanatta" userId="fa57f52891cc4abc" providerId="LiveId" clId="{4A73606B-5459-49BF-98D0-1A67C3936696}" dt="2020-04-29T05:22:56.060" v="10735"/>
        <pc:sldMkLst>
          <pc:docMk/>
          <pc:sldMk cId="2791737038" sldId="333"/>
        </pc:sldMkLst>
        <pc:spChg chg="mod">
          <ac:chgData name="Michael Zanatta" userId="fa57f52891cc4abc" providerId="LiveId" clId="{4A73606B-5459-49BF-98D0-1A67C3936696}" dt="2020-04-17T08:12:04.829" v="1952" actId="313"/>
          <ac:spMkLst>
            <pc:docMk/>
            <pc:sldMk cId="2791737038" sldId="333"/>
            <ac:spMk id="3" creationId="{004466AC-DAD2-43EC-9DAC-96F603DD1C84}"/>
          </ac:spMkLst>
        </pc:spChg>
        <pc:spChg chg="add del">
          <ac:chgData name="Michael Zanatta" userId="fa57f52891cc4abc" providerId="LiveId" clId="{4A73606B-5459-49BF-98D0-1A67C3936696}" dt="2020-04-29T05:22:56.060" v="10735"/>
          <ac:spMkLst>
            <pc:docMk/>
            <pc:sldMk cId="2791737038" sldId="333"/>
            <ac:spMk id="5" creationId="{346D8789-6C66-4067-B114-64BDF1D9E1C6}"/>
          </ac:spMkLst>
        </pc:spChg>
        <pc:spChg chg="mod">
          <ac:chgData name="Michael Zanatta" userId="fa57f52891cc4abc" providerId="LiveId" clId="{4A73606B-5459-49BF-98D0-1A67C3936696}" dt="2020-04-17T07:02:00.633" v="1853" actId="1076"/>
          <ac:spMkLst>
            <pc:docMk/>
            <pc:sldMk cId="2791737038" sldId="333"/>
            <ac:spMk id="13" creationId="{AE7A977F-6DBE-417C-A813-D0E33AE422DB}"/>
          </ac:spMkLst>
        </pc:spChg>
        <pc:spChg chg="mod">
          <ac:chgData name="Michael Zanatta" userId="fa57f52891cc4abc" providerId="LiveId" clId="{4A73606B-5459-49BF-98D0-1A67C3936696}" dt="2020-04-17T08:14:44.351" v="2019" actId="1076"/>
          <ac:spMkLst>
            <pc:docMk/>
            <pc:sldMk cId="2791737038" sldId="333"/>
            <ac:spMk id="14" creationId="{0039A671-F401-484D-A2EB-D99DE82031AC}"/>
          </ac:spMkLst>
        </pc:spChg>
        <pc:spChg chg="del">
          <ac:chgData name="Michael Zanatta" userId="fa57f52891cc4abc" providerId="LiveId" clId="{4A73606B-5459-49BF-98D0-1A67C3936696}" dt="2020-04-17T07:00:21.327" v="1820" actId="478"/>
          <ac:spMkLst>
            <pc:docMk/>
            <pc:sldMk cId="2791737038" sldId="333"/>
            <ac:spMk id="15" creationId="{8E922101-EEFD-4DCB-B3C9-EDFB0D835A75}"/>
          </ac:spMkLst>
        </pc:spChg>
        <pc:spChg chg="mod">
          <ac:chgData name="Michael Zanatta" userId="fa57f52891cc4abc" providerId="LiveId" clId="{4A73606B-5459-49BF-98D0-1A67C3936696}" dt="2020-04-17T08:05:46.986" v="1920" actId="1076"/>
          <ac:spMkLst>
            <pc:docMk/>
            <pc:sldMk cId="2791737038" sldId="333"/>
            <ac:spMk id="19" creationId="{6A0A7BD4-3420-4E20-9A25-19A3C6B913FD}"/>
          </ac:spMkLst>
        </pc:spChg>
        <pc:spChg chg="mod">
          <ac:chgData name="Michael Zanatta" userId="fa57f52891cc4abc" providerId="LiveId" clId="{4A73606B-5459-49BF-98D0-1A67C3936696}" dt="2020-04-17T07:01:04.971" v="1843" actId="1076"/>
          <ac:spMkLst>
            <pc:docMk/>
            <pc:sldMk cId="2791737038" sldId="333"/>
            <ac:spMk id="20" creationId="{74D19D98-89F3-4F6F-9490-DB9FAA71951F}"/>
          </ac:spMkLst>
        </pc:spChg>
        <pc:spChg chg="mod">
          <ac:chgData name="Michael Zanatta" userId="fa57f52891cc4abc" providerId="LiveId" clId="{4A73606B-5459-49BF-98D0-1A67C3936696}" dt="2020-04-17T07:01:04.971" v="1843" actId="1076"/>
          <ac:spMkLst>
            <pc:docMk/>
            <pc:sldMk cId="2791737038" sldId="333"/>
            <ac:spMk id="22" creationId="{FF9F6559-36AF-40D0-885F-28CE9ECA6CAD}"/>
          </ac:spMkLst>
        </pc:spChg>
        <pc:spChg chg="add del mod">
          <ac:chgData name="Michael Zanatta" userId="fa57f52891cc4abc" providerId="LiveId" clId="{4A73606B-5459-49BF-98D0-1A67C3936696}" dt="2020-04-29T05:22:30.673" v="10727" actId="478"/>
          <ac:spMkLst>
            <pc:docMk/>
            <pc:sldMk cId="2791737038" sldId="333"/>
            <ac:spMk id="24" creationId="{B58E86C8-3B79-4205-969C-B8F10D27F75D}"/>
          </ac:spMkLst>
        </pc:spChg>
        <pc:spChg chg="del mod">
          <ac:chgData name="Michael Zanatta" userId="fa57f52891cc4abc" providerId="LiveId" clId="{4A73606B-5459-49BF-98D0-1A67C3936696}" dt="2020-04-17T06:59:29.266" v="1802" actId="478"/>
          <ac:spMkLst>
            <pc:docMk/>
            <pc:sldMk cId="2791737038" sldId="333"/>
            <ac:spMk id="28" creationId="{51F56AAB-0A2E-430F-8ED8-B7035B10EF2D}"/>
          </ac:spMkLst>
        </pc:spChg>
        <pc:spChg chg="mod">
          <ac:chgData name="Michael Zanatta" userId="fa57f52891cc4abc" providerId="LiveId" clId="{4A73606B-5459-49BF-98D0-1A67C3936696}" dt="2020-04-29T05:21:59.981" v="10721" actId="1076"/>
          <ac:spMkLst>
            <pc:docMk/>
            <pc:sldMk cId="2791737038" sldId="333"/>
            <ac:spMk id="31" creationId="{0CC5B756-1728-4A32-ACA5-CDC385ED9516}"/>
          </ac:spMkLst>
        </pc:spChg>
        <pc:spChg chg="del">
          <ac:chgData name="Michael Zanatta" userId="fa57f52891cc4abc" providerId="LiveId" clId="{4A73606B-5459-49BF-98D0-1A67C3936696}" dt="2020-04-17T06:58:49.410" v="1775" actId="478"/>
          <ac:spMkLst>
            <pc:docMk/>
            <pc:sldMk cId="2791737038" sldId="333"/>
            <ac:spMk id="32" creationId="{E74F1254-FC04-409A-9FBC-55746789D14D}"/>
          </ac:spMkLst>
        </pc:spChg>
        <pc:spChg chg="del mod">
          <ac:chgData name="Michael Zanatta" userId="fa57f52891cc4abc" providerId="LiveId" clId="{4A73606B-5459-49BF-98D0-1A67C3936696}" dt="2020-04-17T07:00:18.760" v="1819" actId="478"/>
          <ac:spMkLst>
            <pc:docMk/>
            <pc:sldMk cId="2791737038" sldId="333"/>
            <ac:spMk id="36" creationId="{C243CC08-AEEE-4A0A-9C30-21489663C299}"/>
          </ac:spMkLst>
        </pc:spChg>
        <pc:spChg chg="del">
          <ac:chgData name="Michael Zanatta" userId="fa57f52891cc4abc" providerId="LiveId" clId="{4A73606B-5459-49BF-98D0-1A67C3936696}" dt="2020-04-17T06:59:32.530" v="1803" actId="478"/>
          <ac:spMkLst>
            <pc:docMk/>
            <pc:sldMk cId="2791737038" sldId="333"/>
            <ac:spMk id="37" creationId="{FB3BC495-DA12-43D9-A8F7-976EB060F5CE}"/>
          </ac:spMkLst>
        </pc:spChg>
        <pc:spChg chg="add mod">
          <ac:chgData name="Michael Zanatta" userId="fa57f52891cc4abc" providerId="LiveId" clId="{4A73606B-5459-49BF-98D0-1A67C3936696}" dt="2020-04-17T08:05:41.855" v="1919" actId="20577"/>
          <ac:spMkLst>
            <pc:docMk/>
            <pc:sldMk cId="2791737038" sldId="333"/>
            <ac:spMk id="41" creationId="{612DB0E7-BD1B-4850-AEEE-41F152339FD9}"/>
          </ac:spMkLst>
        </pc:spChg>
        <pc:picChg chg="mod">
          <ac:chgData name="Michael Zanatta" userId="fa57f52891cc4abc" providerId="LiveId" clId="{4A73606B-5459-49BF-98D0-1A67C3936696}" dt="2020-04-17T08:05:28.138" v="1902" actId="1076"/>
          <ac:picMkLst>
            <pc:docMk/>
            <pc:sldMk cId="2791737038" sldId="333"/>
            <ac:picMk id="2" creationId="{4E4A0ED7-AE16-406F-B506-6A9F96004CD1}"/>
          </ac:picMkLst>
        </pc:picChg>
        <pc:picChg chg="mod">
          <ac:chgData name="Michael Zanatta" userId="fa57f52891cc4abc" providerId="LiveId" clId="{4A73606B-5459-49BF-98D0-1A67C3936696}" dt="2020-04-17T07:01:04.971" v="1843" actId="1076"/>
          <ac:picMkLst>
            <pc:docMk/>
            <pc:sldMk cId="2791737038" sldId="333"/>
            <ac:picMk id="4" creationId="{87EFA022-45CF-4561-9009-6F325908A246}"/>
          </ac:picMkLst>
        </pc:picChg>
        <pc:picChg chg="mod">
          <ac:chgData name="Michael Zanatta" userId="fa57f52891cc4abc" providerId="LiveId" clId="{4A73606B-5459-49BF-98D0-1A67C3936696}" dt="2020-04-17T07:01:04.971" v="1843" actId="1076"/>
          <ac:picMkLst>
            <pc:docMk/>
            <pc:sldMk cId="2791737038" sldId="333"/>
            <ac:picMk id="6" creationId="{328081E1-27D0-4E2F-903D-0041EF60921E}"/>
          </ac:picMkLst>
        </pc:picChg>
        <pc:picChg chg="add mod">
          <ac:chgData name="Michael Zanatta" userId="fa57f52891cc4abc" providerId="LiveId" clId="{4A73606B-5459-49BF-98D0-1A67C3936696}" dt="2020-04-29T04:43:00.610" v="9914" actId="1076"/>
          <ac:picMkLst>
            <pc:docMk/>
            <pc:sldMk cId="2791737038" sldId="333"/>
            <ac:picMk id="23" creationId="{23D82F73-D768-4EEB-A40C-DAD74670DED0}"/>
          </ac:picMkLst>
        </pc:picChg>
        <pc:picChg chg="del">
          <ac:chgData name="Michael Zanatta" userId="fa57f52891cc4abc" providerId="LiveId" clId="{4A73606B-5459-49BF-98D0-1A67C3936696}" dt="2020-04-17T06:58:52.922" v="1777" actId="478"/>
          <ac:picMkLst>
            <pc:docMk/>
            <pc:sldMk cId="2791737038" sldId="333"/>
            <ac:picMk id="27" creationId="{D2917B9D-2E0D-48E5-B44E-2793D7C74B83}"/>
          </ac:picMkLst>
        </pc:picChg>
        <pc:picChg chg="mod">
          <ac:chgData name="Michael Zanatta" userId="fa57f52891cc4abc" providerId="LiveId" clId="{4A73606B-5459-49BF-98D0-1A67C3936696}" dt="2020-04-17T07:02:07.415" v="1855" actId="1076"/>
          <ac:picMkLst>
            <pc:docMk/>
            <pc:sldMk cId="2791737038" sldId="333"/>
            <ac:picMk id="30" creationId="{5CA08D9D-CA21-4524-8532-5F30D9F3EB92}"/>
          </ac:picMkLst>
        </pc:picChg>
        <pc:picChg chg="mod">
          <ac:chgData name="Michael Zanatta" userId="fa57f52891cc4abc" providerId="LiveId" clId="{4A73606B-5459-49BF-98D0-1A67C3936696}" dt="2020-04-17T07:01:56.540" v="1852" actId="1076"/>
          <ac:picMkLst>
            <pc:docMk/>
            <pc:sldMk cId="2791737038" sldId="333"/>
            <ac:picMk id="33" creationId="{E77BAF5D-61EA-4A72-9924-7506BD6ED334}"/>
          </ac:picMkLst>
        </pc:picChg>
        <pc:picChg chg="del">
          <ac:chgData name="Michael Zanatta" userId="fa57f52891cc4abc" providerId="LiveId" clId="{4A73606B-5459-49BF-98D0-1A67C3936696}" dt="2020-04-17T06:58:54.653" v="1778" actId="478"/>
          <ac:picMkLst>
            <pc:docMk/>
            <pc:sldMk cId="2791737038" sldId="333"/>
            <ac:picMk id="34" creationId="{2C212251-9D8C-4811-AFF1-C06F95F333DB}"/>
          </ac:picMkLst>
        </pc:picChg>
        <pc:picChg chg="add mod">
          <ac:chgData name="Michael Zanatta" userId="fa57f52891cc4abc" providerId="LiveId" clId="{4A73606B-5459-49BF-98D0-1A67C3936696}" dt="2020-04-17T07:01:26.301" v="1845" actId="1076"/>
          <ac:picMkLst>
            <pc:docMk/>
            <pc:sldMk cId="2791737038" sldId="333"/>
            <ac:picMk id="38" creationId="{32B4EB51-185D-48B9-8BA2-6CB1A47147EF}"/>
          </ac:picMkLst>
        </pc:picChg>
        <pc:cxnChg chg="mod">
          <ac:chgData name="Michael Zanatta" userId="fa57f52891cc4abc" providerId="LiveId" clId="{4A73606B-5459-49BF-98D0-1A67C3936696}" dt="2020-04-17T07:02:03.792" v="1854" actId="1076"/>
          <ac:cxnSpMkLst>
            <pc:docMk/>
            <pc:sldMk cId="2791737038" sldId="333"/>
            <ac:cxnSpMk id="8" creationId="{9031A43C-0758-4039-B566-7B9B2AF596E7}"/>
          </ac:cxnSpMkLst>
        </pc:cxnChg>
        <pc:cxnChg chg="mod">
          <ac:chgData name="Michael Zanatta" userId="fa57f52891cc4abc" providerId="LiveId" clId="{4A73606B-5459-49BF-98D0-1A67C3936696}" dt="2020-04-17T08:36:00.185" v="3101" actId="1076"/>
          <ac:cxnSpMkLst>
            <pc:docMk/>
            <pc:sldMk cId="2791737038" sldId="333"/>
            <ac:cxnSpMk id="25" creationId="{3D4761A8-44D8-40E4-B69C-7B189E33733D}"/>
          </ac:cxnSpMkLst>
        </pc:cxnChg>
        <pc:cxnChg chg="add mod">
          <ac:chgData name="Michael Zanatta" userId="fa57f52891cc4abc" providerId="LiveId" clId="{4A73606B-5459-49BF-98D0-1A67C3936696}" dt="2020-04-17T07:01:04.971" v="1843" actId="1076"/>
          <ac:cxnSpMkLst>
            <pc:docMk/>
            <pc:sldMk cId="2791737038" sldId="333"/>
            <ac:cxnSpMk id="26" creationId="{C4287B77-5EA2-4B80-A236-DC1C30AAB99F}"/>
          </ac:cxnSpMkLst>
        </pc:cxnChg>
        <pc:cxnChg chg="del mod">
          <ac:chgData name="Michael Zanatta" userId="fa57f52891cc4abc" providerId="LiveId" clId="{4A73606B-5459-49BF-98D0-1A67C3936696}" dt="2020-04-17T06:58:51.310" v="1776" actId="478"/>
          <ac:cxnSpMkLst>
            <pc:docMk/>
            <pc:sldMk cId="2791737038" sldId="333"/>
            <ac:cxnSpMk id="29" creationId="{3124D481-A983-4544-9005-438EB36DE55A}"/>
          </ac:cxnSpMkLst>
        </pc:cxnChg>
        <pc:cxnChg chg="mod">
          <ac:chgData name="Michael Zanatta" userId="fa57f52891cc4abc" providerId="LiveId" clId="{4A73606B-5459-49BF-98D0-1A67C3936696}" dt="2020-04-17T08:05:33.452" v="1904" actId="14100"/>
          <ac:cxnSpMkLst>
            <pc:docMk/>
            <pc:sldMk cId="2791737038" sldId="333"/>
            <ac:cxnSpMk id="35" creationId="{6F757948-F6B6-4D38-9496-A3F8CCA1E82B}"/>
          </ac:cxnSpMkLst>
        </pc:cxnChg>
        <pc:cxnChg chg="add mod">
          <ac:chgData name="Michael Zanatta" userId="fa57f52891cc4abc" providerId="LiveId" clId="{4A73606B-5459-49BF-98D0-1A67C3936696}" dt="2020-04-17T07:02:10.659" v="1856" actId="14100"/>
          <ac:cxnSpMkLst>
            <pc:docMk/>
            <pc:sldMk cId="2791737038" sldId="333"/>
            <ac:cxnSpMk id="39" creationId="{3BF64966-7ACC-4356-9879-3D3A108AAD5D}"/>
          </ac:cxnSpMkLst>
        </pc:cxnChg>
        <pc:cxnChg chg="add mod">
          <ac:chgData name="Michael Zanatta" userId="fa57f52891cc4abc" providerId="LiveId" clId="{4A73606B-5459-49BF-98D0-1A67C3936696}" dt="2020-04-17T08:35:53.969" v="3100" actId="692"/>
          <ac:cxnSpMkLst>
            <pc:docMk/>
            <pc:sldMk cId="2791737038" sldId="333"/>
            <ac:cxnSpMk id="40" creationId="{96DF0D03-B957-460E-8122-2FE787825CC4}"/>
          </ac:cxnSpMkLst>
        </pc:cxnChg>
      </pc:sldChg>
      <pc:sldChg chg="modSp add del modAnim">
        <pc:chgData name="Michael Zanatta" userId="fa57f52891cc4abc" providerId="LiveId" clId="{4A73606B-5459-49BF-98D0-1A67C3936696}" dt="2020-04-20T04:45:37.766" v="5120" actId="2696"/>
        <pc:sldMkLst>
          <pc:docMk/>
          <pc:sldMk cId="3055095146" sldId="334"/>
        </pc:sldMkLst>
        <pc:spChg chg="mod">
          <ac:chgData name="Michael Zanatta" userId="fa57f52891cc4abc" providerId="LiveId" clId="{4A73606B-5459-49BF-98D0-1A67C3936696}" dt="2020-04-20T04:44:38.806" v="5096" actId="20577"/>
          <ac:spMkLst>
            <pc:docMk/>
            <pc:sldMk cId="3055095146" sldId="334"/>
            <ac:spMk id="5" creationId="{ABABDB44-C2B3-4F4F-B00E-BB0295D9521D}"/>
          </ac:spMkLst>
        </pc:spChg>
        <pc:spChg chg="mod">
          <ac:chgData name="Michael Zanatta" userId="fa57f52891cc4abc" providerId="LiveId" clId="{4A73606B-5459-49BF-98D0-1A67C3936696}" dt="2020-04-20T04:45:32.084" v="5119" actId="20577"/>
          <ac:spMkLst>
            <pc:docMk/>
            <pc:sldMk cId="3055095146" sldId="334"/>
            <ac:spMk id="6" creationId="{8188207A-4587-454D-AB6C-FCF37AB67C4F}"/>
          </ac:spMkLst>
        </pc:spChg>
        <pc:picChg chg="mod">
          <ac:chgData name="Michael Zanatta" userId="fa57f52891cc4abc" providerId="LiveId" clId="{4A73606B-5459-49BF-98D0-1A67C3936696}" dt="2020-04-20T04:45:22.681" v="5111" actId="1076"/>
          <ac:picMkLst>
            <pc:docMk/>
            <pc:sldMk cId="3055095146" sldId="334"/>
            <ac:picMk id="4" creationId="{9C9D09DC-616F-457B-8A29-1C1D401DBB04}"/>
          </ac:picMkLst>
        </pc:picChg>
      </pc:sldChg>
      <pc:sldChg chg="addSp delSp modSp add modNotesTx">
        <pc:chgData name="Michael Zanatta" userId="fa57f52891cc4abc" providerId="LiveId" clId="{4A73606B-5459-49BF-98D0-1A67C3936696}" dt="2020-04-30T08:51:48.990" v="12324" actId="20577"/>
        <pc:sldMkLst>
          <pc:docMk/>
          <pc:sldMk cId="4167732364" sldId="334"/>
        </pc:sldMkLst>
        <pc:spChg chg="mod">
          <ac:chgData name="Michael Zanatta" userId="fa57f52891cc4abc" providerId="LiveId" clId="{4A73606B-5459-49BF-98D0-1A67C3936696}" dt="2020-04-20T05:09:27.458" v="5619" actId="20577"/>
          <ac:spMkLst>
            <pc:docMk/>
            <pc:sldMk cId="4167732364" sldId="334"/>
            <ac:spMk id="3" creationId="{004466AC-DAD2-43EC-9DAC-96F603DD1C84}"/>
          </ac:spMkLst>
        </pc:spChg>
        <pc:spChg chg="mod">
          <ac:chgData name="Michael Zanatta" userId="fa57f52891cc4abc" providerId="LiveId" clId="{4A73606B-5459-49BF-98D0-1A67C3936696}" dt="2020-04-20T05:04:02.892" v="5292" actId="1076"/>
          <ac:spMkLst>
            <pc:docMk/>
            <pc:sldMk cId="4167732364" sldId="334"/>
            <ac:spMk id="13" creationId="{AE7A977F-6DBE-417C-A813-D0E33AE422DB}"/>
          </ac:spMkLst>
        </pc:spChg>
        <pc:spChg chg="mod">
          <ac:chgData name="Michael Zanatta" userId="fa57f52891cc4abc" providerId="LiveId" clId="{4A73606B-5459-49BF-98D0-1A67C3936696}" dt="2020-04-20T05:02:53.247" v="5261" actId="122"/>
          <ac:spMkLst>
            <pc:docMk/>
            <pc:sldMk cId="4167732364" sldId="334"/>
            <ac:spMk id="14" creationId="{0039A671-F401-484D-A2EB-D99DE82031AC}"/>
          </ac:spMkLst>
        </pc:spChg>
        <pc:spChg chg="del">
          <ac:chgData name="Michael Zanatta" userId="fa57f52891cc4abc" providerId="LiveId" clId="{4A73606B-5459-49BF-98D0-1A67C3936696}" dt="2020-04-20T05:02:05.683" v="5209" actId="478"/>
          <ac:spMkLst>
            <pc:docMk/>
            <pc:sldMk cId="4167732364" sldId="334"/>
            <ac:spMk id="15" creationId="{8E922101-EEFD-4DCB-B3C9-EDFB0D835A75}"/>
          </ac:spMkLst>
        </pc:spChg>
        <pc:spChg chg="del">
          <ac:chgData name="Michael Zanatta" userId="fa57f52891cc4abc" providerId="LiveId" clId="{4A73606B-5459-49BF-98D0-1A67C3936696}" dt="2020-04-20T05:02:05.683" v="5209" actId="478"/>
          <ac:spMkLst>
            <pc:docMk/>
            <pc:sldMk cId="4167732364" sldId="334"/>
            <ac:spMk id="19" creationId="{6A0A7BD4-3420-4E20-9A25-19A3C6B913FD}"/>
          </ac:spMkLst>
        </pc:spChg>
        <pc:spChg chg="del mod">
          <ac:chgData name="Michael Zanatta" userId="fa57f52891cc4abc" providerId="LiveId" clId="{4A73606B-5459-49BF-98D0-1A67C3936696}" dt="2020-04-20T05:01:53.556" v="5199" actId="478"/>
          <ac:spMkLst>
            <pc:docMk/>
            <pc:sldMk cId="4167732364" sldId="334"/>
            <ac:spMk id="20" creationId="{74D19D98-89F3-4F6F-9490-DB9FAA71951F}"/>
          </ac:spMkLst>
        </pc:spChg>
        <pc:spChg chg="del">
          <ac:chgData name="Michael Zanatta" userId="fa57f52891cc4abc" providerId="LiveId" clId="{4A73606B-5459-49BF-98D0-1A67C3936696}" dt="2020-04-20T05:01:59.950" v="5206" actId="478"/>
          <ac:spMkLst>
            <pc:docMk/>
            <pc:sldMk cId="4167732364" sldId="334"/>
            <ac:spMk id="22" creationId="{FF9F6559-36AF-40D0-885F-28CE9ECA6CAD}"/>
          </ac:spMkLst>
        </pc:spChg>
        <pc:spChg chg="del">
          <ac:chgData name="Michael Zanatta" userId="fa57f52891cc4abc" providerId="LiveId" clId="{4A73606B-5459-49BF-98D0-1A67C3936696}" dt="2020-04-20T05:01:54.692" v="5201" actId="478"/>
          <ac:spMkLst>
            <pc:docMk/>
            <pc:sldMk cId="4167732364" sldId="334"/>
            <ac:spMk id="28" creationId="{51F56AAB-0A2E-430F-8ED8-B7035B10EF2D}"/>
          </ac:spMkLst>
        </pc:spChg>
        <pc:spChg chg="del">
          <ac:chgData name="Michael Zanatta" userId="fa57f52891cc4abc" providerId="LiveId" clId="{4A73606B-5459-49BF-98D0-1A67C3936696}" dt="2020-04-20T05:01:57.103" v="5203" actId="478"/>
          <ac:spMkLst>
            <pc:docMk/>
            <pc:sldMk cId="4167732364" sldId="334"/>
            <ac:spMk id="32" creationId="{E74F1254-FC04-409A-9FBC-55746789D14D}"/>
          </ac:spMkLst>
        </pc:spChg>
        <pc:spChg chg="del">
          <ac:chgData name="Michael Zanatta" userId="fa57f52891cc4abc" providerId="LiveId" clId="{4A73606B-5459-49BF-98D0-1A67C3936696}" dt="2020-04-20T05:02:05.683" v="5209" actId="478"/>
          <ac:spMkLst>
            <pc:docMk/>
            <pc:sldMk cId="4167732364" sldId="334"/>
            <ac:spMk id="36" creationId="{C243CC08-AEEE-4A0A-9C30-21489663C299}"/>
          </ac:spMkLst>
        </pc:spChg>
        <pc:spChg chg="mod">
          <ac:chgData name="Michael Zanatta" userId="fa57f52891cc4abc" providerId="LiveId" clId="{4A73606B-5459-49BF-98D0-1A67C3936696}" dt="2020-04-20T05:04:36.560" v="5312" actId="20577"/>
          <ac:spMkLst>
            <pc:docMk/>
            <pc:sldMk cId="4167732364" sldId="334"/>
            <ac:spMk id="37" creationId="{FB3BC495-DA12-43D9-A8F7-976EB060F5CE}"/>
          </ac:spMkLst>
        </pc:spChg>
        <pc:spChg chg="mod">
          <ac:chgData name="Michael Zanatta" userId="fa57f52891cc4abc" providerId="LiveId" clId="{4A73606B-5459-49BF-98D0-1A67C3936696}" dt="2020-04-20T05:15:20.100" v="5686" actId="113"/>
          <ac:spMkLst>
            <pc:docMk/>
            <pc:sldMk cId="4167732364" sldId="334"/>
            <ac:spMk id="38" creationId="{AE5CEA2C-12A8-481D-AA6D-3EEE471DF082}"/>
          </ac:spMkLst>
        </pc:spChg>
        <pc:spChg chg="add mod">
          <ac:chgData name="Michael Zanatta" userId="fa57f52891cc4abc" providerId="LiveId" clId="{4A73606B-5459-49BF-98D0-1A67C3936696}" dt="2020-04-20T05:08:09.420" v="5550" actId="1076"/>
          <ac:spMkLst>
            <pc:docMk/>
            <pc:sldMk cId="4167732364" sldId="334"/>
            <ac:spMk id="42" creationId="{06CAE829-F302-4250-82AC-17019D60714D}"/>
          </ac:spMkLst>
        </pc:spChg>
        <pc:spChg chg="add mod">
          <ac:chgData name="Michael Zanatta" userId="fa57f52891cc4abc" providerId="LiveId" clId="{4A73606B-5459-49BF-98D0-1A67C3936696}" dt="2020-04-20T05:15:18.393" v="5685" actId="113"/>
          <ac:spMkLst>
            <pc:docMk/>
            <pc:sldMk cId="4167732364" sldId="334"/>
            <ac:spMk id="43" creationId="{C6805DCA-DB6C-45C0-8D2E-C52E869F5CC6}"/>
          </ac:spMkLst>
        </pc:spChg>
        <pc:spChg chg="add mod">
          <ac:chgData name="Michael Zanatta" userId="fa57f52891cc4abc" providerId="LiveId" clId="{4A73606B-5459-49BF-98D0-1A67C3936696}" dt="2020-04-20T05:10:31.253" v="5622" actId="14100"/>
          <ac:spMkLst>
            <pc:docMk/>
            <pc:sldMk cId="4167732364" sldId="334"/>
            <ac:spMk id="47" creationId="{9AED836C-B6F6-4F0B-8E6E-DBFB5114941B}"/>
          </ac:spMkLst>
        </pc:spChg>
        <pc:spChg chg="add del mod">
          <ac:chgData name="Michael Zanatta" userId="fa57f52891cc4abc" providerId="LiveId" clId="{4A73606B-5459-49BF-98D0-1A67C3936696}" dt="2020-04-20T05:12:25.066" v="5678" actId="478"/>
          <ac:spMkLst>
            <pc:docMk/>
            <pc:sldMk cId="4167732364" sldId="334"/>
            <ac:spMk id="48" creationId="{7CA2F3F5-DF25-4749-A9E5-1CCE9CC43C84}"/>
          </ac:spMkLst>
        </pc:spChg>
        <pc:spChg chg="add mod">
          <ac:chgData name="Michael Zanatta" userId="fa57f52891cc4abc" providerId="LiveId" clId="{4A73606B-5459-49BF-98D0-1A67C3936696}" dt="2020-04-30T08:51:48.990" v="12324" actId="20577"/>
          <ac:spMkLst>
            <pc:docMk/>
            <pc:sldMk cId="4167732364" sldId="334"/>
            <ac:spMk id="49" creationId="{A8F4159D-8FAC-430B-9FB0-985BE8305D65}"/>
          </ac:spMkLst>
        </pc:spChg>
        <pc:picChg chg="add del mod">
          <ac:chgData name="Michael Zanatta" userId="fa57f52891cc4abc" providerId="LiveId" clId="{4A73606B-5459-49BF-98D0-1A67C3936696}" dt="2020-04-20T05:15:23.647" v="5688" actId="1076"/>
          <ac:picMkLst>
            <pc:docMk/>
            <pc:sldMk cId="4167732364" sldId="334"/>
            <ac:picMk id="2" creationId="{4E4A0ED7-AE16-406F-B506-6A9F96004CD1}"/>
          </ac:picMkLst>
        </pc:picChg>
        <pc:picChg chg="mod">
          <ac:chgData name="Michael Zanatta" userId="fa57f52891cc4abc" providerId="LiveId" clId="{4A73606B-5459-49BF-98D0-1A67C3936696}" dt="2020-04-20T05:13:14.875" v="5681" actId="1076"/>
          <ac:picMkLst>
            <pc:docMk/>
            <pc:sldMk cId="4167732364" sldId="334"/>
            <ac:picMk id="4" creationId="{87EFA022-45CF-4561-9009-6F325908A246}"/>
          </ac:picMkLst>
        </pc:picChg>
        <pc:picChg chg="del">
          <ac:chgData name="Michael Zanatta" userId="fa57f52891cc4abc" providerId="LiveId" clId="{4A73606B-5459-49BF-98D0-1A67C3936696}" dt="2020-04-20T05:01:44.915" v="5192" actId="478"/>
          <ac:picMkLst>
            <pc:docMk/>
            <pc:sldMk cId="4167732364" sldId="334"/>
            <ac:picMk id="5" creationId="{F5164794-F6ED-4745-A330-B3E39230DA9D}"/>
          </ac:picMkLst>
        </pc:picChg>
        <pc:picChg chg="del">
          <ac:chgData name="Michael Zanatta" userId="fa57f52891cc4abc" providerId="LiveId" clId="{4A73606B-5459-49BF-98D0-1A67C3936696}" dt="2020-04-20T05:01:51.174" v="5197" actId="478"/>
          <ac:picMkLst>
            <pc:docMk/>
            <pc:sldMk cId="4167732364" sldId="334"/>
            <ac:picMk id="6" creationId="{328081E1-27D0-4E2F-903D-0041EF60921E}"/>
          </ac:picMkLst>
        </pc:picChg>
        <pc:picChg chg="mod">
          <ac:chgData name="Michael Zanatta" userId="fa57f52891cc4abc" providerId="LiveId" clId="{4A73606B-5459-49BF-98D0-1A67C3936696}" dt="2020-04-20T05:02:40.516" v="5244" actId="14100"/>
          <ac:picMkLst>
            <pc:docMk/>
            <pc:sldMk cId="4167732364" sldId="334"/>
            <ac:picMk id="11" creationId="{59C8E0C9-9FA6-4292-BECB-8DAED7C4F217}"/>
          </ac:picMkLst>
        </pc:picChg>
        <pc:picChg chg="add del mod">
          <ac:chgData name="Michael Zanatta" userId="fa57f52891cc4abc" providerId="LiveId" clId="{4A73606B-5459-49BF-98D0-1A67C3936696}" dt="2020-04-20T05:04:15.063" v="5293" actId="478"/>
          <ac:picMkLst>
            <pc:docMk/>
            <pc:sldMk cId="4167732364" sldId="334"/>
            <ac:picMk id="17" creationId="{47A6DA93-0FF5-4FB0-B98E-8034E40BF9D6}"/>
          </ac:picMkLst>
        </pc:picChg>
        <pc:picChg chg="add del mod">
          <ac:chgData name="Michael Zanatta" userId="fa57f52891cc4abc" providerId="LiveId" clId="{4A73606B-5459-49BF-98D0-1A67C3936696}" dt="2020-04-20T05:04:25.726" v="5298" actId="478"/>
          <ac:picMkLst>
            <pc:docMk/>
            <pc:sldMk cId="4167732364" sldId="334"/>
            <ac:picMk id="21" creationId="{C658C0C3-AD62-44A4-A9DF-A1FA4077F744}"/>
          </ac:picMkLst>
        </pc:picChg>
        <pc:picChg chg="add mod">
          <ac:chgData name="Michael Zanatta" userId="fa57f52891cc4abc" providerId="LiveId" clId="{4A73606B-5459-49BF-98D0-1A67C3936696}" dt="2020-04-20T05:04:29.751" v="5303" actId="1076"/>
          <ac:picMkLst>
            <pc:docMk/>
            <pc:sldMk cId="4167732364" sldId="334"/>
            <ac:picMk id="24" creationId="{B67AE8C8-C175-4BD3-B9D2-08EF3CE04C66}"/>
          </ac:picMkLst>
        </pc:picChg>
        <pc:picChg chg="del">
          <ac:chgData name="Michael Zanatta" userId="fa57f52891cc4abc" providerId="LiveId" clId="{4A73606B-5459-49BF-98D0-1A67C3936696}" dt="2020-04-20T05:01:57.750" v="5204" actId="478"/>
          <ac:picMkLst>
            <pc:docMk/>
            <pc:sldMk cId="4167732364" sldId="334"/>
            <ac:picMk id="27" creationId="{D2917B9D-2E0D-48E5-B44E-2793D7C74B83}"/>
          </ac:picMkLst>
        </pc:picChg>
        <pc:picChg chg="add del">
          <ac:chgData name="Michael Zanatta" userId="fa57f52891cc4abc" providerId="LiveId" clId="{4A73606B-5459-49BF-98D0-1A67C3936696}" dt="2020-04-20T05:03:20.573" v="5283" actId="478"/>
          <ac:picMkLst>
            <pc:docMk/>
            <pc:sldMk cId="4167732364" sldId="334"/>
            <ac:picMk id="30" creationId="{0DBD2F68-8206-416C-9272-E87478C5270B}"/>
          </ac:picMkLst>
        </pc:picChg>
        <pc:picChg chg="del">
          <ac:chgData name="Michael Zanatta" userId="fa57f52891cc4abc" providerId="LiveId" clId="{4A73606B-5459-49BF-98D0-1A67C3936696}" dt="2020-04-20T05:02:05.683" v="5209" actId="478"/>
          <ac:picMkLst>
            <pc:docMk/>
            <pc:sldMk cId="4167732364" sldId="334"/>
            <ac:picMk id="34" creationId="{2C212251-9D8C-4811-AFF1-C06F95F333DB}"/>
          </ac:picMkLst>
        </pc:picChg>
        <pc:cxnChg chg="del mod">
          <ac:chgData name="Michael Zanatta" userId="fa57f52891cc4abc" providerId="LiveId" clId="{4A73606B-5459-49BF-98D0-1A67C3936696}" dt="2020-04-20T05:01:47.169" v="5193" actId="478"/>
          <ac:cxnSpMkLst>
            <pc:docMk/>
            <pc:sldMk cId="4167732364" sldId="334"/>
            <ac:cxnSpMk id="8" creationId="{9031A43C-0758-4039-B566-7B9B2AF596E7}"/>
          </ac:cxnSpMkLst>
        </pc:cxnChg>
        <pc:cxnChg chg="mod">
          <ac:chgData name="Michael Zanatta" userId="fa57f52891cc4abc" providerId="LiveId" clId="{4A73606B-5459-49BF-98D0-1A67C3936696}" dt="2020-04-20T05:06:39.995" v="5443" actId="1076"/>
          <ac:cxnSpMkLst>
            <pc:docMk/>
            <pc:sldMk cId="4167732364" sldId="334"/>
            <ac:cxnSpMk id="12" creationId="{260AB80F-EA7B-44B1-806E-CB3B6ACEA096}"/>
          </ac:cxnSpMkLst>
        </pc:cxnChg>
        <pc:cxnChg chg="del mod">
          <ac:chgData name="Michael Zanatta" userId="fa57f52891cc4abc" providerId="LiveId" clId="{4A73606B-5459-49BF-98D0-1A67C3936696}" dt="2020-04-20T05:01:55.567" v="5202" actId="478"/>
          <ac:cxnSpMkLst>
            <pc:docMk/>
            <pc:sldMk cId="4167732364" sldId="334"/>
            <ac:cxnSpMk id="25" creationId="{3D4761A8-44D8-40E4-B69C-7B189E33733D}"/>
          </ac:cxnSpMkLst>
        </pc:cxnChg>
        <pc:cxnChg chg="del mod">
          <ac:chgData name="Michael Zanatta" userId="fa57f52891cc4abc" providerId="LiveId" clId="{4A73606B-5459-49BF-98D0-1A67C3936696}" dt="2020-04-20T05:01:58.489" v="5205" actId="478"/>
          <ac:cxnSpMkLst>
            <pc:docMk/>
            <pc:sldMk cId="4167732364" sldId="334"/>
            <ac:cxnSpMk id="29" creationId="{3124D481-A983-4544-9005-438EB36DE55A}"/>
          </ac:cxnSpMkLst>
        </pc:cxnChg>
        <pc:cxnChg chg="del">
          <ac:chgData name="Michael Zanatta" userId="fa57f52891cc4abc" providerId="LiveId" clId="{4A73606B-5459-49BF-98D0-1A67C3936696}" dt="2020-04-20T05:02:05.683" v="5209" actId="478"/>
          <ac:cxnSpMkLst>
            <pc:docMk/>
            <pc:sldMk cId="4167732364" sldId="334"/>
            <ac:cxnSpMk id="35" creationId="{6F757948-F6B6-4D38-9496-A3F8CCA1E82B}"/>
          </ac:cxnSpMkLst>
        </pc:cxnChg>
        <pc:cxnChg chg="del">
          <ac:chgData name="Michael Zanatta" userId="fa57f52891cc4abc" providerId="LiveId" clId="{4A73606B-5459-49BF-98D0-1A67C3936696}" dt="2020-04-20T05:01:54.173" v="5200" actId="478"/>
          <ac:cxnSpMkLst>
            <pc:docMk/>
            <pc:sldMk cId="4167732364" sldId="334"/>
            <ac:cxnSpMk id="39" creationId="{C01A5836-A5E7-47AB-90BB-6BCC87B6697B}"/>
          </ac:cxnSpMkLst>
        </pc:cxnChg>
        <pc:cxnChg chg="add mod">
          <ac:chgData name="Michael Zanatta" userId="fa57f52891cc4abc" providerId="LiveId" clId="{4A73606B-5459-49BF-98D0-1A67C3936696}" dt="2020-04-20T05:08:11.554" v="5551" actId="1076"/>
          <ac:cxnSpMkLst>
            <pc:docMk/>
            <pc:sldMk cId="4167732364" sldId="334"/>
            <ac:cxnSpMk id="40" creationId="{74551401-3741-4C13-A8A4-3C6CA53407C6}"/>
          </ac:cxnSpMkLst>
        </pc:cxnChg>
        <pc:cxnChg chg="add mod">
          <ac:chgData name="Michael Zanatta" userId="fa57f52891cc4abc" providerId="LiveId" clId="{4A73606B-5459-49BF-98D0-1A67C3936696}" dt="2020-04-20T05:07:52.927" v="5547" actId="1076"/>
          <ac:cxnSpMkLst>
            <pc:docMk/>
            <pc:sldMk cId="4167732364" sldId="334"/>
            <ac:cxnSpMk id="44" creationId="{099D5E11-CE43-4FC7-B169-EEE610B9EA2E}"/>
          </ac:cxnSpMkLst>
        </pc:cxnChg>
        <pc:cxnChg chg="add del mod">
          <ac:chgData name="Michael Zanatta" userId="fa57f52891cc4abc" providerId="LiveId" clId="{4A73606B-5459-49BF-98D0-1A67C3936696}" dt="2020-04-20T05:08:35.198" v="5556"/>
          <ac:cxnSpMkLst>
            <pc:docMk/>
            <pc:sldMk cId="4167732364" sldId="334"/>
            <ac:cxnSpMk id="45" creationId="{6EA9AD7C-666F-4CFD-9ACF-B3615FE811AF}"/>
          </ac:cxnSpMkLst>
        </pc:cxnChg>
        <pc:cxnChg chg="add mod">
          <ac:chgData name="Michael Zanatta" userId="fa57f52891cc4abc" providerId="LiveId" clId="{4A73606B-5459-49BF-98D0-1A67C3936696}" dt="2020-04-20T05:09:12.668" v="5612" actId="1076"/>
          <ac:cxnSpMkLst>
            <pc:docMk/>
            <pc:sldMk cId="4167732364" sldId="334"/>
            <ac:cxnSpMk id="46" creationId="{B27097D8-70AF-4310-809F-8369105104E6}"/>
          </ac:cxnSpMkLst>
        </pc:cxnChg>
        <pc:cxnChg chg="add mod">
          <ac:chgData name="Michael Zanatta" userId="fa57f52891cc4abc" providerId="LiveId" clId="{4A73606B-5459-49BF-98D0-1A67C3936696}" dt="2020-04-20T05:12:11.932" v="5674" actId="1076"/>
          <ac:cxnSpMkLst>
            <pc:docMk/>
            <pc:sldMk cId="4167732364" sldId="334"/>
            <ac:cxnSpMk id="50" creationId="{092B6106-D848-4B60-9259-374B8015213B}"/>
          </ac:cxnSpMkLst>
        </pc:cxnChg>
      </pc:sldChg>
      <pc:sldChg chg="addSp delSp modSp add ord modNotesTx">
        <pc:chgData name="Michael Zanatta" userId="fa57f52891cc4abc" providerId="LiveId" clId="{4A73606B-5459-49BF-98D0-1A67C3936696}" dt="2020-04-29T04:43:26.493" v="9919" actId="14100"/>
        <pc:sldMkLst>
          <pc:docMk/>
          <pc:sldMk cId="4161350885" sldId="335"/>
        </pc:sldMkLst>
        <pc:spChg chg="mod">
          <ac:chgData name="Michael Zanatta" userId="fa57f52891cc4abc" providerId="LiveId" clId="{4A73606B-5459-49BF-98D0-1A67C3936696}" dt="2020-04-21T05:08:16.832" v="5709" actId="20577"/>
          <ac:spMkLst>
            <pc:docMk/>
            <pc:sldMk cId="4161350885" sldId="335"/>
            <ac:spMk id="3" creationId="{004466AC-DAD2-43EC-9DAC-96F603DD1C84}"/>
          </ac:spMkLst>
        </pc:spChg>
        <pc:spChg chg="add mod">
          <ac:chgData name="Michael Zanatta" userId="fa57f52891cc4abc" providerId="LiveId" clId="{4A73606B-5459-49BF-98D0-1A67C3936696}" dt="2020-04-29T04:43:26.493" v="9919" actId="14100"/>
          <ac:spMkLst>
            <pc:docMk/>
            <pc:sldMk cId="4161350885" sldId="335"/>
            <ac:spMk id="4" creationId="{1E03217A-6751-4D41-A7A3-717DA6429696}"/>
          </ac:spMkLst>
        </pc:spChg>
        <pc:spChg chg="add del">
          <ac:chgData name="Michael Zanatta" userId="fa57f52891cc4abc" providerId="LiveId" clId="{4A73606B-5459-49BF-98D0-1A67C3936696}" dt="2020-04-21T05:08:56.179" v="5715" actId="478"/>
          <ac:spMkLst>
            <pc:docMk/>
            <pc:sldMk cId="4161350885" sldId="335"/>
            <ac:spMk id="26" creationId="{74BDACC0-9F48-4805-8874-5BD8BC1DFC5D}"/>
          </ac:spMkLst>
        </pc:spChg>
        <pc:spChg chg="add">
          <ac:chgData name="Michael Zanatta" userId="fa57f52891cc4abc" providerId="LiveId" clId="{4A73606B-5459-49BF-98D0-1A67C3936696}" dt="2020-04-21T05:08:54.136" v="5714"/>
          <ac:spMkLst>
            <pc:docMk/>
            <pc:sldMk cId="4161350885" sldId="335"/>
            <ac:spMk id="30" creationId="{AF4E3802-4FBF-4057-B53B-A9DB7ECE9DCE}"/>
          </ac:spMkLst>
        </pc:spChg>
        <pc:spChg chg="add">
          <ac:chgData name="Michael Zanatta" userId="fa57f52891cc4abc" providerId="LiveId" clId="{4A73606B-5459-49BF-98D0-1A67C3936696}" dt="2020-04-21T05:08:54.136" v="5714"/>
          <ac:spMkLst>
            <pc:docMk/>
            <pc:sldMk cId="4161350885" sldId="335"/>
            <ac:spMk id="31" creationId="{12BBAF64-2A04-4FFC-8709-696E8CCCA597}"/>
          </ac:spMkLst>
        </pc:spChg>
        <pc:spChg chg="add">
          <ac:chgData name="Michael Zanatta" userId="fa57f52891cc4abc" providerId="LiveId" clId="{4A73606B-5459-49BF-98D0-1A67C3936696}" dt="2020-04-21T05:08:54.136" v="5714"/>
          <ac:spMkLst>
            <pc:docMk/>
            <pc:sldMk cId="4161350885" sldId="335"/>
            <ac:spMk id="32" creationId="{BA187B76-29BF-483E-B439-2336E5613359}"/>
          </ac:spMkLst>
        </pc:spChg>
        <pc:spChg chg="add">
          <ac:chgData name="Michael Zanatta" userId="fa57f52891cc4abc" providerId="LiveId" clId="{4A73606B-5459-49BF-98D0-1A67C3936696}" dt="2020-04-21T05:08:54.136" v="5714"/>
          <ac:spMkLst>
            <pc:docMk/>
            <pc:sldMk cId="4161350885" sldId="335"/>
            <ac:spMk id="33" creationId="{E7A964FF-B1B7-4F86-86B0-1514188E9F7D}"/>
          </ac:spMkLst>
        </pc:spChg>
        <pc:spChg chg="add">
          <ac:chgData name="Michael Zanatta" userId="fa57f52891cc4abc" providerId="LiveId" clId="{4A73606B-5459-49BF-98D0-1A67C3936696}" dt="2020-04-21T05:08:54.136" v="5714"/>
          <ac:spMkLst>
            <pc:docMk/>
            <pc:sldMk cId="4161350885" sldId="335"/>
            <ac:spMk id="34" creationId="{81F1A03C-924C-46BD-BE66-A09B315ED3A8}"/>
          </ac:spMkLst>
        </pc:spChg>
        <pc:spChg chg="add">
          <ac:chgData name="Michael Zanatta" userId="fa57f52891cc4abc" providerId="LiveId" clId="{4A73606B-5459-49BF-98D0-1A67C3936696}" dt="2020-04-21T05:08:54.136" v="5714"/>
          <ac:spMkLst>
            <pc:docMk/>
            <pc:sldMk cId="4161350885" sldId="335"/>
            <ac:spMk id="38" creationId="{F731E113-B8A6-42B5-87E4-72479CC6A928}"/>
          </ac:spMkLst>
        </pc:spChg>
        <pc:spChg chg="del">
          <ac:chgData name="Michael Zanatta" userId="fa57f52891cc4abc" providerId="LiveId" clId="{4A73606B-5459-49BF-98D0-1A67C3936696}" dt="2020-04-21T05:08:46.191" v="5711" actId="478"/>
          <ac:spMkLst>
            <pc:docMk/>
            <pc:sldMk cId="4161350885" sldId="335"/>
            <ac:spMk id="45" creationId="{9F46715B-A276-454E-8F69-0938ACE866AA}"/>
          </ac:spMkLst>
        </pc:spChg>
        <pc:spChg chg="del">
          <ac:chgData name="Michael Zanatta" userId="fa57f52891cc4abc" providerId="LiveId" clId="{4A73606B-5459-49BF-98D0-1A67C3936696}" dt="2020-04-21T05:08:46.191" v="5711" actId="478"/>
          <ac:spMkLst>
            <pc:docMk/>
            <pc:sldMk cId="4161350885" sldId="335"/>
            <ac:spMk id="46" creationId="{CDB76EDD-61BD-4AE3-8444-9DFBB60D8118}"/>
          </ac:spMkLst>
        </pc:spChg>
        <pc:spChg chg="del">
          <ac:chgData name="Michael Zanatta" userId="fa57f52891cc4abc" providerId="LiveId" clId="{4A73606B-5459-49BF-98D0-1A67C3936696}" dt="2020-04-21T05:08:50.992" v="5713" actId="478"/>
          <ac:spMkLst>
            <pc:docMk/>
            <pc:sldMk cId="4161350885" sldId="335"/>
            <ac:spMk id="47" creationId="{4C6BEE53-F1DE-4F2F-AA3A-A7F187B8393E}"/>
          </ac:spMkLst>
        </pc:spChg>
        <pc:spChg chg="del">
          <ac:chgData name="Michael Zanatta" userId="fa57f52891cc4abc" providerId="LiveId" clId="{4A73606B-5459-49BF-98D0-1A67C3936696}" dt="2020-04-21T05:08:46.191" v="5711" actId="478"/>
          <ac:spMkLst>
            <pc:docMk/>
            <pc:sldMk cId="4161350885" sldId="335"/>
            <ac:spMk id="48" creationId="{A2F2F71C-436F-473F-9A90-DA17FE5C54AC}"/>
          </ac:spMkLst>
        </pc:spChg>
        <pc:spChg chg="del">
          <ac:chgData name="Michael Zanatta" userId="fa57f52891cc4abc" providerId="LiveId" clId="{4A73606B-5459-49BF-98D0-1A67C3936696}" dt="2020-04-21T05:08:46.191" v="5711" actId="478"/>
          <ac:spMkLst>
            <pc:docMk/>
            <pc:sldMk cId="4161350885" sldId="335"/>
            <ac:spMk id="49" creationId="{757D0A94-1FCF-41FE-868B-59D95125932A}"/>
          </ac:spMkLst>
        </pc:spChg>
        <pc:spChg chg="del">
          <ac:chgData name="Michael Zanatta" userId="fa57f52891cc4abc" providerId="LiveId" clId="{4A73606B-5459-49BF-98D0-1A67C3936696}" dt="2020-04-21T05:08:46.191" v="5711" actId="478"/>
          <ac:spMkLst>
            <pc:docMk/>
            <pc:sldMk cId="4161350885" sldId="335"/>
            <ac:spMk id="50" creationId="{1E752FE1-6327-46D1-A141-3F02DD5371F3}"/>
          </ac:spMkLst>
        </pc:spChg>
        <pc:spChg chg="del">
          <ac:chgData name="Michael Zanatta" userId="fa57f52891cc4abc" providerId="LiveId" clId="{4A73606B-5459-49BF-98D0-1A67C3936696}" dt="2020-04-21T05:08:46.191" v="5711" actId="478"/>
          <ac:spMkLst>
            <pc:docMk/>
            <pc:sldMk cId="4161350885" sldId="335"/>
            <ac:spMk id="53" creationId="{B1EADD61-8DF3-4B20-A1E7-6222F876D783}"/>
          </ac:spMkLst>
        </pc:spChg>
        <pc:spChg chg="del">
          <ac:chgData name="Michael Zanatta" userId="fa57f52891cc4abc" providerId="LiveId" clId="{4A73606B-5459-49BF-98D0-1A67C3936696}" dt="2020-04-21T05:08:46.191" v="5711" actId="478"/>
          <ac:spMkLst>
            <pc:docMk/>
            <pc:sldMk cId="4161350885" sldId="335"/>
            <ac:spMk id="55" creationId="{D1AAB9FF-46A2-46E6-BB75-DA10B9D050D2}"/>
          </ac:spMkLst>
        </pc:spChg>
        <pc:spChg chg="del">
          <ac:chgData name="Michael Zanatta" userId="fa57f52891cc4abc" providerId="LiveId" clId="{4A73606B-5459-49BF-98D0-1A67C3936696}" dt="2020-04-21T05:08:46.191" v="5711" actId="478"/>
          <ac:spMkLst>
            <pc:docMk/>
            <pc:sldMk cId="4161350885" sldId="335"/>
            <ac:spMk id="58" creationId="{10DB7964-6988-4896-8778-A42D8EB003E5}"/>
          </ac:spMkLst>
        </pc:spChg>
        <pc:spChg chg="del">
          <ac:chgData name="Michael Zanatta" userId="fa57f52891cc4abc" providerId="LiveId" clId="{4A73606B-5459-49BF-98D0-1A67C3936696}" dt="2020-04-21T05:08:46.191" v="5711" actId="478"/>
          <ac:spMkLst>
            <pc:docMk/>
            <pc:sldMk cId="4161350885" sldId="335"/>
            <ac:spMk id="59" creationId="{31CA92B5-C724-41AC-BB1B-6150E733377E}"/>
          </ac:spMkLst>
        </pc:spChg>
        <pc:spChg chg="del">
          <ac:chgData name="Michael Zanatta" userId="fa57f52891cc4abc" providerId="LiveId" clId="{4A73606B-5459-49BF-98D0-1A67C3936696}" dt="2020-04-21T05:08:46.191" v="5711" actId="478"/>
          <ac:spMkLst>
            <pc:docMk/>
            <pc:sldMk cId="4161350885" sldId="335"/>
            <ac:spMk id="60" creationId="{B7D5F1F7-983D-4461-8B80-57E7B0EDF21D}"/>
          </ac:spMkLst>
        </pc:spChg>
        <pc:spChg chg="add">
          <ac:chgData name="Michael Zanatta" userId="fa57f52891cc4abc" providerId="LiveId" clId="{4A73606B-5459-49BF-98D0-1A67C3936696}" dt="2020-04-21T05:08:54.136" v="5714"/>
          <ac:spMkLst>
            <pc:docMk/>
            <pc:sldMk cId="4161350885" sldId="335"/>
            <ac:spMk id="66" creationId="{F1F2F171-AB92-4BEA-819D-CF114172237E}"/>
          </ac:spMkLst>
        </pc:spChg>
        <pc:spChg chg="add">
          <ac:chgData name="Michael Zanatta" userId="fa57f52891cc4abc" providerId="LiveId" clId="{4A73606B-5459-49BF-98D0-1A67C3936696}" dt="2020-04-21T06:18:00.103" v="6701"/>
          <ac:spMkLst>
            <pc:docMk/>
            <pc:sldMk cId="4161350885" sldId="335"/>
            <ac:spMk id="67" creationId="{3A8518E6-A13E-4A61-BF5B-762B0086F593}"/>
          </ac:spMkLst>
        </pc:spChg>
        <pc:picChg chg="add">
          <ac:chgData name="Michael Zanatta" userId="fa57f52891cc4abc" providerId="LiveId" clId="{4A73606B-5459-49BF-98D0-1A67C3936696}" dt="2020-04-29T04:43:21.719" v="9918"/>
          <ac:picMkLst>
            <pc:docMk/>
            <pc:sldMk cId="4161350885" sldId="335"/>
            <ac:picMk id="24" creationId="{42C72583-6F5F-4FD4-9711-99A87AF73819}"/>
          </ac:picMkLst>
        </pc:picChg>
        <pc:picChg chg="add">
          <ac:chgData name="Michael Zanatta" userId="fa57f52891cc4abc" providerId="LiveId" clId="{4A73606B-5459-49BF-98D0-1A67C3936696}" dt="2020-04-21T05:08:54.136" v="5714"/>
          <ac:picMkLst>
            <pc:docMk/>
            <pc:sldMk cId="4161350885" sldId="335"/>
            <ac:picMk id="27" creationId="{992E7136-E592-424B-B8EC-A6433D02BA53}"/>
          </ac:picMkLst>
        </pc:picChg>
        <pc:picChg chg="add">
          <ac:chgData name="Michael Zanatta" userId="fa57f52891cc4abc" providerId="LiveId" clId="{4A73606B-5459-49BF-98D0-1A67C3936696}" dt="2020-04-21T05:08:54.136" v="5714"/>
          <ac:picMkLst>
            <pc:docMk/>
            <pc:sldMk cId="4161350885" sldId="335"/>
            <ac:picMk id="28" creationId="{87559F07-8A11-4096-8365-95ED87E09668}"/>
          </ac:picMkLst>
        </pc:picChg>
        <pc:picChg chg="add">
          <ac:chgData name="Michael Zanatta" userId="fa57f52891cc4abc" providerId="LiveId" clId="{4A73606B-5459-49BF-98D0-1A67C3936696}" dt="2020-04-21T05:08:54.136" v="5714"/>
          <ac:picMkLst>
            <pc:docMk/>
            <pc:sldMk cId="4161350885" sldId="335"/>
            <ac:picMk id="37" creationId="{0013C0CD-2522-44C0-B23D-AC6B22EE38EC}"/>
          </ac:picMkLst>
        </pc:picChg>
        <pc:picChg chg="del">
          <ac:chgData name="Michael Zanatta" userId="fa57f52891cc4abc" providerId="LiveId" clId="{4A73606B-5459-49BF-98D0-1A67C3936696}" dt="2020-04-21T05:08:46.191" v="5711" actId="478"/>
          <ac:picMkLst>
            <pc:docMk/>
            <pc:sldMk cId="4161350885" sldId="335"/>
            <ac:picMk id="39" creationId="{CFF439D9-B8E3-4D5D-B523-C4325D0FACBC}"/>
          </ac:picMkLst>
        </pc:picChg>
        <pc:picChg chg="del">
          <ac:chgData name="Michael Zanatta" userId="fa57f52891cc4abc" providerId="LiveId" clId="{4A73606B-5459-49BF-98D0-1A67C3936696}" dt="2020-04-21T05:08:46.191" v="5711" actId="478"/>
          <ac:picMkLst>
            <pc:docMk/>
            <pc:sldMk cId="4161350885" sldId="335"/>
            <ac:picMk id="40" creationId="{B8585064-210F-4E70-ABDE-9921364E3678}"/>
          </ac:picMkLst>
        </pc:picChg>
        <pc:picChg chg="del">
          <ac:chgData name="Michael Zanatta" userId="fa57f52891cc4abc" providerId="LiveId" clId="{4A73606B-5459-49BF-98D0-1A67C3936696}" dt="2020-04-21T05:08:48.161" v="5712" actId="478"/>
          <ac:picMkLst>
            <pc:docMk/>
            <pc:sldMk cId="4161350885" sldId="335"/>
            <ac:picMk id="41" creationId="{CC90E551-C65D-436D-AC20-E140672081C8}"/>
          </ac:picMkLst>
        </pc:picChg>
        <pc:picChg chg="del">
          <ac:chgData name="Michael Zanatta" userId="fa57f52891cc4abc" providerId="LiveId" clId="{4A73606B-5459-49BF-98D0-1A67C3936696}" dt="2020-04-21T05:08:46.191" v="5711" actId="478"/>
          <ac:picMkLst>
            <pc:docMk/>
            <pc:sldMk cId="4161350885" sldId="335"/>
            <ac:picMk id="43" creationId="{AAE65855-E063-4888-8149-DC57FC1C59D9}"/>
          </ac:picMkLst>
        </pc:picChg>
        <pc:picChg chg="del">
          <ac:chgData name="Michael Zanatta" userId="fa57f52891cc4abc" providerId="LiveId" clId="{4A73606B-5459-49BF-98D0-1A67C3936696}" dt="2020-04-21T05:08:46.191" v="5711" actId="478"/>
          <ac:picMkLst>
            <pc:docMk/>
            <pc:sldMk cId="4161350885" sldId="335"/>
            <ac:picMk id="52" creationId="{07805DD8-56FB-43CB-AEEE-A8B3BA455CFD}"/>
          </ac:picMkLst>
        </pc:picChg>
        <pc:picChg chg="del">
          <ac:chgData name="Michael Zanatta" userId="fa57f52891cc4abc" providerId="LiveId" clId="{4A73606B-5459-49BF-98D0-1A67C3936696}" dt="2020-04-21T05:08:46.191" v="5711" actId="478"/>
          <ac:picMkLst>
            <pc:docMk/>
            <pc:sldMk cId="4161350885" sldId="335"/>
            <ac:picMk id="56" creationId="{F99F9BDA-7001-46E6-B649-0E3D789A334C}"/>
          </ac:picMkLst>
        </pc:picChg>
        <pc:picChg chg="add">
          <ac:chgData name="Michael Zanatta" userId="fa57f52891cc4abc" providerId="LiveId" clId="{4A73606B-5459-49BF-98D0-1A67C3936696}" dt="2020-04-21T05:08:54.136" v="5714"/>
          <ac:picMkLst>
            <pc:docMk/>
            <pc:sldMk cId="4161350885" sldId="335"/>
            <ac:picMk id="61" creationId="{6126AF5E-4FC3-4647-B45E-79272FD818E1}"/>
          </ac:picMkLst>
        </pc:picChg>
        <pc:picChg chg="add">
          <ac:chgData name="Michael Zanatta" userId="fa57f52891cc4abc" providerId="LiveId" clId="{4A73606B-5459-49BF-98D0-1A67C3936696}" dt="2020-04-21T05:08:54.136" v="5714"/>
          <ac:picMkLst>
            <pc:docMk/>
            <pc:sldMk cId="4161350885" sldId="335"/>
            <ac:picMk id="63" creationId="{C3A22006-51CD-4670-B8C6-0D675D3B6C30}"/>
          </ac:picMkLst>
        </pc:picChg>
        <pc:cxnChg chg="add">
          <ac:chgData name="Michael Zanatta" userId="fa57f52891cc4abc" providerId="LiveId" clId="{4A73606B-5459-49BF-98D0-1A67C3936696}" dt="2020-04-21T05:08:54.136" v="5714"/>
          <ac:cxnSpMkLst>
            <pc:docMk/>
            <pc:sldMk cId="4161350885" sldId="335"/>
            <ac:cxnSpMk id="29" creationId="{5A5CE3FC-A9A8-454A-83DA-8D65623378CA}"/>
          </ac:cxnSpMkLst>
        </pc:cxnChg>
        <pc:cxnChg chg="add">
          <ac:chgData name="Michael Zanatta" userId="fa57f52891cc4abc" providerId="LiveId" clId="{4A73606B-5459-49BF-98D0-1A67C3936696}" dt="2020-04-21T05:08:54.136" v="5714"/>
          <ac:cxnSpMkLst>
            <pc:docMk/>
            <pc:sldMk cId="4161350885" sldId="335"/>
            <ac:cxnSpMk id="35" creationId="{E071C745-B1F8-4B74-AF12-4C109DEA7350}"/>
          </ac:cxnSpMkLst>
        </pc:cxnChg>
        <pc:cxnChg chg="add">
          <ac:chgData name="Michael Zanatta" userId="fa57f52891cc4abc" providerId="LiveId" clId="{4A73606B-5459-49BF-98D0-1A67C3936696}" dt="2020-04-21T05:08:54.136" v="5714"/>
          <ac:cxnSpMkLst>
            <pc:docMk/>
            <pc:sldMk cId="4161350885" sldId="335"/>
            <ac:cxnSpMk id="36" creationId="{B2C79AB9-5B49-4DBB-BB1E-2AC4C5211CC5}"/>
          </ac:cxnSpMkLst>
        </pc:cxnChg>
        <pc:cxnChg chg="del mod">
          <ac:chgData name="Michael Zanatta" userId="fa57f52891cc4abc" providerId="LiveId" clId="{4A73606B-5459-49BF-98D0-1A67C3936696}" dt="2020-04-21T05:08:46.191" v="5711" actId="478"/>
          <ac:cxnSpMkLst>
            <pc:docMk/>
            <pc:sldMk cId="4161350885" sldId="335"/>
            <ac:cxnSpMk id="42" creationId="{C72ED6B4-3A37-42C4-95C0-3F15AE09105F}"/>
          </ac:cxnSpMkLst>
        </pc:cxnChg>
        <pc:cxnChg chg="del">
          <ac:chgData name="Michael Zanatta" userId="fa57f52891cc4abc" providerId="LiveId" clId="{4A73606B-5459-49BF-98D0-1A67C3936696}" dt="2020-04-21T05:08:46.191" v="5711" actId="478"/>
          <ac:cxnSpMkLst>
            <pc:docMk/>
            <pc:sldMk cId="4161350885" sldId="335"/>
            <ac:cxnSpMk id="44" creationId="{9E6B430C-4A22-40CD-9A45-9B57C1806E63}"/>
          </ac:cxnSpMkLst>
        </pc:cxnChg>
        <pc:cxnChg chg="del mod">
          <ac:chgData name="Michael Zanatta" userId="fa57f52891cc4abc" providerId="LiveId" clId="{4A73606B-5459-49BF-98D0-1A67C3936696}" dt="2020-04-21T05:08:46.191" v="5711" actId="478"/>
          <ac:cxnSpMkLst>
            <pc:docMk/>
            <pc:sldMk cId="4161350885" sldId="335"/>
            <ac:cxnSpMk id="51" creationId="{05D10022-10F9-4BBE-B0AF-0B0D80287ACA}"/>
          </ac:cxnSpMkLst>
        </pc:cxnChg>
        <pc:cxnChg chg="del mod">
          <ac:chgData name="Michael Zanatta" userId="fa57f52891cc4abc" providerId="LiveId" clId="{4A73606B-5459-49BF-98D0-1A67C3936696}" dt="2020-04-21T05:08:46.191" v="5711" actId="478"/>
          <ac:cxnSpMkLst>
            <pc:docMk/>
            <pc:sldMk cId="4161350885" sldId="335"/>
            <ac:cxnSpMk id="54" creationId="{B500FE4B-B424-4E20-AAAD-3B849F36859E}"/>
          </ac:cxnSpMkLst>
        </pc:cxnChg>
        <pc:cxnChg chg="del">
          <ac:chgData name="Michael Zanatta" userId="fa57f52891cc4abc" providerId="LiveId" clId="{4A73606B-5459-49BF-98D0-1A67C3936696}" dt="2020-04-21T05:08:46.191" v="5711" actId="478"/>
          <ac:cxnSpMkLst>
            <pc:docMk/>
            <pc:sldMk cId="4161350885" sldId="335"/>
            <ac:cxnSpMk id="57" creationId="{F4720B2B-9A8C-4EC4-BB3A-09EDC72F693D}"/>
          </ac:cxnSpMkLst>
        </pc:cxnChg>
        <pc:cxnChg chg="add">
          <ac:chgData name="Michael Zanatta" userId="fa57f52891cc4abc" providerId="LiveId" clId="{4A73606B-5459-49BF-98D0-1A67C3936696}" dt="2020-04-21T05:08:54.136" v="5714"/>
          <ac:cxnSpMkLst>
            <pc:docMk/>
            <pc:sldMk cId="4161350885" sldId="335"/>
            <ac:cxnSpMk id="62" creationId="{D4428C6B-79FD-4966-83C5-368707FB0A1E}"/>
          </ac:cxnSpMkLst>
        </pc:cxnChg>
        <pc:cxnChg chg="add">
          <ac:chgData name="Michael Zanatta" userId="fa57f52891cc4abc" providerId="LiveId" clId="{4A73606B-5459-49BF-98D0-1A67C3936696}" dt="2020-04-21T05:08:54.136" v="5714"/>
          <ac:cxnSpMkLst>
            <pc:docMk/>
            <pc:sldMk cId="4161350885" sldId="335"/>
            <ac:cxnSpMk id="64" creationId="{A7C81545-7E72-4BFA-92F4-F3271F620C0C}"/>
          </ac:cxnSpMkLst>
        </pc:cxnChg>
        <pc:cxnChg chg="add">
          <ac:chgData name="Michael Zanatta" userId="fa57f52891cc4abc" providerId="LiveId" clId="{4A73606B-5459-49BF-98D0-1A67C3936696}" dt="2020-04-21T05:08:54.136" v="5714"/>
          <ac:cxnSpMkLst>
            <pc:docMk/>
            <pc:sldMk cId="4161350885" sldId="335"/>
            <ac:cxnSpMk id="65" creationId="{E435EB56-2737-4497-9FE5-2613B6F90F73}"/>
          </ac:cxnSpMkLst>
        </pc:cxnChg>
      </pc:sldChg>
      <pc:sldChg chg="modSp add ord">
        <pc:chgData name="Michael Zanatta" userId="fa57f52891cc4abc" providerId="LiveId" clId="{4A73606B-5459-49BF-98D0-1A67C3936696}" dt="2020-04-30T20:41:09.752" v="12955" actId="207"/>
        <pc:sldMkLst>
          <pc:docMk/>
          <pc:sldMk cId="3130557943" sldId="336"/>
        </pc:sldMkLst>
        <pc:spChg chg="mod">
          <ac:chgData name="Michael Zanatta" userId="fa57f52891cc4abc" providerId="LiveId" clId="{4A73606B-5459-49BF-98D0-1A67C3936696}" dt="2020-04-30T20:41:09.752" v="12955" actId="207"/>
          <ac:spMkLst>
            <pc:docMk/>
            <pc:sldMk cId="3130557943" sldId="336"/>
            <ac:spMk id="4" creationId="{8EC8A4FD-29F6-E846-AB32-2C2BADCA12D0}"/>
          </ac:spMkLst>
        </pc:spChg>
      </pc:sldChg>
      <pc:sldChg chg="modSp add del modNotesTx">
        <pc:chgData name="Michael Zanatta" userId="fa57f52891cc4abc" providerId="LiveId" clId="{4A73606B-5459-49BF-98D0-1A67C3936696}" dt="2020-04-21T05:46:54.742" v="6297" actId="2696"/>
        <pc:sldMkLst>
          <pc:docMk/>
          <pc:sldMk cId="3519490648" sldId="337"/>
        </pc:sldMkLst>
        <pc:spChg chg="mod">
          <ac:chgData name="Michael Zanatta" userId="fa57f52891cc4abc" providerId="LiveId" clId="{4A73606B-5459-49BF-98D0-1A67C3936696}" dt="2020-04-21T05:42:30.225" v="6221" actId="121"/>
          <ac:spMkLst>
            <pc:docMk/>
            <pc:sldMk cId="3519490648" sldId="337"/>
            <ac:spMk id="5" creationId="{91E81AA4-8AB0-48A5-B2B6-957044DBE155}"/>
          </ac:spMkLst>
        </pc:spChg>
      </pc:sldChg>
      <pc:sldChg chg="modSp add del ord modNotesTx">
        <pc:chgData name="Michael Zanatta" userId="fa57f52891cc4abc" providerId="LiveId" clId="{4A73606B-5459-49BF-98D0-1A67C3936696}" dt="2020-04-30T09:31:22.463" v="12554"/>
        <pc:sldMkLst>
          <pc:docMk/>
          <pc:sldMk cId="266907982" sldId="338"/>
        </pc:sldMkLst>
        <pc:spChg chg="mod">
          <ac:chgData name="Michael Zanatta" userId="fa57f52891cc4abc" providerId="LiveId" clId="{4A73606B-5459-49BF-98D0-1A67C3936696}" dt="2020-04-21T05:46:51.040" v="6296" actId="6549"/>
          <ac:spMkLst>
            <pc:docMk/>
            <pc:sldMk cId="266907982" sldId="338"/>
            <ac:spMk id="4" creationId="{8EC8A4FD-29F6-E846-AB32-2C2BADCA12D0}"/>
          </ac:spMkLst>
        </pc:spChg>
      </pc:sldChg>
      <pc:sldChg chg="add del">
        <pc:chgData name="Michael Zanatta" userId="fa57f52891cc4abc" providerId="LiveId" clId="{4A73606B-5459-49BF-98D0-1A67C3936696}" dt="2020-04-29T07:57:02.273" v="11754" actId="2696"/>
        <pc:sldMkLst>
          <pc:docMk/>
          <pc:sldMk cId="2360458648" sldId="339"/>
        </pc:sldMkLst>
      </pc:sldChg>
      <pc:sldChg chg="addSp delSp modSp add ord modNotesTx">
        <pc:chgData name="Michael Zanatta" userId="fa57f52891cc4abc" providerId="LiveId" clId="{4A73606B-5459-49BF-98D0-1A67C3936696}" dt="2020-04-30T09:04:25.792" v="12501"/>
        <pc:sldMkLst>
          <pc:docMk/>
          <pc:sldMk cId="687918144" sldId="340"/>
        </pc:sldMkLst>
        <pc:spChg chg="add del">
          <ac:chgData name="Michael Zanatta" userId="fa57f52891cc4abc" providerId="LiveId" clId="{4A73606B-5459-49BF-98D0-1A67C3936696}" dt="2020-04-30T09:03:20.869" v="12481" actId="478"/>
          <ac:spMkLst>
            <pc:docMk/>
            <pc:sldMk cId="687918144" sldId="340"/>
            <ac:spMk id="16" creationId="{A695F38D-FA04-4140-84FE-D3C697B14B97}"/>
          </ac:spMkLst>
        </pc:spChg>
        <pc:spChg chg="add del">
          <ac:chgData name="Michael Zanatta" userId="fa57f52891cc4abc" providerId="LiveId" clId="{4A73606B-5459-49BF-98D0-1A67C3936696}" dt="2020-04-30T09:03:20.869" v="12481" actId="478"/>
          <ac:spMkLst>
            <pc:docMk/>
            <pc:sldMk cId="687918144" sldId="340"/>
            <ac:spMk id="19" creationId="{6A0A7BD4-3420-4E20-9A25-19A3C6B913FD}"/>
          </ac:spMkLst>
        </pc:spChg>
        <pc:spChg chg="mod">
          <ac:chgData name="Michael Zanatta" userId="fa57f52891cc4abc" providerId="LiveId" clId="{4A73606B-5459-49BF-98D0-1A67C3936696}" dt="2020-04-30T08:57:39.855" v="12326"/>
          <ac:spMkLst>
            <pc:docMk/>
            <pc:sldMk cId="687918144" sldId="340"/>
            <ac:spMk id="31" creationId="{0CC5B756-1728-4A32-ACA5-CDC385ED9516}"/>
          </ac:spMkLst>
        </pc:spChg>
        <pc:spChg chg="add del">
          <ac:chgData name="Michael Zanatta" userId="fa57f52891cc4abc" providerId="LiveId" clId="{4A73606B-5459-49BF-98D0-1A67C3936696}" dt="2020-04-30T09:03:20.869" v="12481" actId="478"/>
          <ac:spMkLst>
            <pc:docMk/>
            <pc:sldMk cId="687918144" sldId="340"/>
            <ac:spMk id="32" creationId="{E74F1254-FC04-409A-9FBC-55746789D14D}"/>
          </ac:spMkLst>
        </pc:spChg>
        <pc:spChg chg="add del">
          <ac:chgData name="Michael Zanatta" userId="fa57f52891cc4abc" providerId="LiveId" clId="{4A73606B-5459-49BF-98D0-1A67C3936696}" dt="2020-04-30T09:03:20.869" v="12481" actId="478"/>
          <ac:spMkLst>
            <pc:docMk/>
            <pc:sldMk cId="687918144" sldId="340"/>
            <ac:spMk id="36" creationId="{C243CC08-AEEE-4A0A-9C30-21489663C299}"/>
          </ac:spMkLst>
        </pc:spChg>
        <pc:spChg chg="add mod">
          <ac:chgData name="Michael Zanatta" userId="fa57f52891cc4abc" providerId="LiveId" clId="{4A73606B-5459-49BF-98D0-1A67C3936696}" dt="2020-04-29T05:20:19.462" v="10549" actId="14100"/>
          <ac:spMkLst>
            <pc:docMk/>
            <pc:sldMk cId="687918144" sldId="340"/>
            <ac:spMk id="45" creationId="{59879558-41C7-48CC-AD02-B171D8446851}"/>
          </ac:spMkLst>
        </pc:spChg>
        <pc:spChg chg="add del">
          <ac:chgData name="Michael Zanatta" userId="fa57f52891cc4abc" providerId="LiveId" clId="{4A73606B-5459-49BF-98D0-1A67C3936696}" dt="2020-04-30T09:03:14.637" v="12479"/>
          <ac:spMkLst>
            <pc:docMk/>
            <pc:sldMk cId="687918144" sldId="340"/>
            <ac:spMk id="50" creationId="{3A1A7C55-589F-49DB-A317-37F8577F9295}"/>
          </ac:spMkLst>
        </pc:spChg>
        <pc:spChg chg="add del">
          <ac:chgData name="Michael Zanatta" userId="fa57f52891cc4abc" providerId="LiveId" clId="{4A73606B-5459-49BF-98D0-1A67C3936696}" dt="2020-04-30T09:03:14.637" v="12479"/>
          <ac:spMkLst>
            <pc:docMk/>
            <pc:sldMk cId="687918144" sldId="340"/>
            <ac:spMk id="52" creationId="{EE0537A5-13A5-43E5-A3BB-25B9B9465CF2}"/>
          </ac:spMkLst>
        </pc:spChg>
        <pc:spChg chg="add del">
          <ac:chgData name="Michael Zanatta" userId="fa57f52891cc4abc" providerId="LiveId" clId="{4A73606B-5459-49BF-98D0-1A67C3936696}" dt="2020-04-30T09:03:14.637" v="12479"/>
          <ac:spMkLst>
            <pc:docMk/>
            <pc:sldMk cId="687918144" sldId="340"/>
            <ac:spMk id="53" creationId="{A46258D1-AA5C-438C-B712-6CC428CB165E}"/>
          </ac:spMkLst>
        </pc:spChg>
        <pc:spChg chg="add del">
          <ac:chgData name="Michael Zanatta" userId="fa57f52891cc4abc" providerId="LiveId" clId="{4A73606B-5459-49BF-98D0-1A67C3936696}" dt="2020-04-30T09:03:14.637" v="12479"/>
          <ac:spMkLst>
            <pc:docMk/>
            <pc:sldMk cId="687918144" sldId="340"/>
            <ac:spMk id="55" creationId="{6F1A974F-1B38-42AC-A35C-2EE2A98801B7}"/>
          </ac:spMkLst>
        </pc:spChg>
        <pc:spChg chg="add del">
          <ac:chgData name="Michael Zanatta" userId="fa57f52891cc4abc" providerId="LiveId" clId="{4A73606B-5459-49BF-98D0-1A67C3936696}" dt="2020-04-30T09:03:14.637" v="12479"/>
          <ac:spMkLst>
            <pc:docMk/>
            <pc:sldMk cId="687918144" sldId="340"/>
            <ac:spMk id="63" creationId="{BD19E4DE-5594-4515-8520-FDDF5F12E6F7}"/>
          </ac:spMkLst>
        </pc:spChg>
        <pc:spChg chg="add del">
          <ac:chgData name="Michael Zanatta" userId="fa57f52891cc4abc" providerId="LiveId" clId="{4A73606B-5459-49BF-98D0-1A67C3936696}" dt="2020-04-30T09:03:20.869" v="12481" actId="478"/>
          <ac:spMkLst>
            <pc:docMk/>
            <pc:sldMk cId="687918144" sldId="340"/>
            <ac:spMk id="65" creationId="{27469AE0-4BC7-4EB1-A602-D5C289129EBC}"/>
          </ac:spMkLst>
        </pc:spChg>
        <pc:spChg chg="add del">
          <ac:chgData name="Michael Zanatta" userId="fa57f52891cc4abc" providerId="LiveId" clId="{4A73606B-5459-49BF-98D0-1A67C3936696}" dt="2020-04-30T09:03:20.869" v="12481" actId="478"/>
          <ac:spMkLst>
            <pc:docMk/>
            <pc:sldMk cId="687918144" sldId="340"/>
            <ac:spMk id="70" creationId="{C0C802D9-7771-4011-A2B8-31E0C795331E}"/>
          </ac:spMkLst>
        </pc:spChg>
        <pc:spChg chg="add del">
          <ac:chgData name="Michael Zanatta" userId="fa57f52891cc4abc" providerId="LiveId" clId="{4A73606B-5459-49BF-98D0-1A67C3936696}" dt="2020-04-30T09:03:20.869" v="12481" actId="478"/>
          <ac:spMkLst>
            <pc:docMk/>
            <pc:sldMk cId="687918144" sldId="340"/>
            <ac:spMk id="71" creationId="{49F9F27C-B477-4793-9D63-B1142B095BFF}"/>
          </ac:spMkLst>
        </pc:spChg>
        <pc:spChg chg="add del">
          <ac:chgData name="Michael Zanatta" userId="fa57f52891cc4abc" providerId="LiveId" clId="{4A73606B-5459-49BF-98D0-1A67C3936696}" dt="2020-04-30T09:03:14.637" v="12479"/>
          <ac:spMkLst>
            <pc:docMk/>
            <pc:sldMk cId="687918144" sldId="340"/>
            <ac:spMk id="75" creationId="{C6BC610D-41B6-4248-B4A2-62C04C123A2F}"/>
          </ac:spMkLst>
        </pc:spChg>
        <pc:spChg chg="add del">
          <ac:chgData name="Michael Zanatta" userId="fa57f52891cc4abc" providerId="LiveId" clId="{4A73606B-5459-49BF-98D0-1A67C3936696}" dt="2020-04-30T09:03:14.637" v="12479"/>
          <ac:spMkLst>
            <pc:docMk/>
            <pc:sldMk cId="687918144" sldId="340"/>
            <ac:spMk id="76" creationId="{87246DC5-1A71-4A4A-9408-45F5B565601F}"/>
          </ac:spMkLst>
        </pc:spChg>
        <pc:spChg chg="add del">
          <ac:chgData name="Michael Zanatta" userId="fa57f52891cc4abc" providerId="LiveId" clId="{4A73606B-5459-49BF-98D0-1A67C3936696}" dt="2020-04-30T09:04:19.384" v="12495" actId="478"/>
          <ac:spMkLst>
            <pc:docMk/>
            <pc:sldMk cId="687918144" sldId="340"/>
            <ac:spMk id="78" creationId="{8C279166-94EF-442D-85E9-EB570C772C16}"/>
          </ac:spMkLst>
        </pc:spChg>
        <pc:spChg chg="add del">
          <ac:chgData name="Michael Zanatta" userId="fa57f52891cc4abc" providerId="LiveId" clId="{4A73606B-5459-49BF-98D0-1A67C3936696}" dt="2020-04-30T09:04:19.384" v="12495" actId="478"/>
          <ac:spMkLst>
            <pc:docMk/>
            <pc:sldMk cId="687918144" sldId="340"/>
            <ac:spMk id="79" creationId="{50509014-A64D-4DD5-988C-877FCB9D6E82}"/>
          </ac:spMkLst>
        </pc:spChg>
        <pc:spChg chg="add del">
          <ac:chgData name="Michael Zanatta" userId="fa57f52891cc4abc" providerId="LiveId" clId="{4A73606B-5459-49BF-98D0-1A67C3936696}" dt="2020-04-30T09:04:19.384" v="12495" actId="478"/>
          <ac:spMkLst>
            <pc:docMk/>
            <pc:sldMk cId="687918144" sldId="340"/>
            <ac:spMk id="80" creationId="{8FA4E9B3-274B-4708-96D6-1B664D6FFA42}"/>
          </ac:spMkLst>
        </pc:spChg>
        <pc:spChg chg="add del">
          <ac:chgData name="Michael Zanatta" userId="fa57f52891cc4abc" providerId="LiveId" clId="{4A73606B-5459-49BF-98D0-1A67C3936696}" dt="2020-04-30T09:04:16.916" v="12494" actId="478"/>
          <ac:spMkLst>
            <pc:docMk/>
            <pc:sldMk cId="687918144" sldId="340"/>
            <ac:spMk id="82" creationId="{C9CF1FDD-4C94-4C00-AC38-0EF17900496A}"/>
          </ac:spMkLst>
        </pc:spChg>
        <pc:spChg chg="add del">
          <ac:chgData name="Michael Zanatta" userId="fa57f52891cc4abc" providerId="LiveId" clId="{4A73606B-5459-49BF-98D0-1A67C3936696}" dt="2020-04-30T09:04:19.384" v="12495" actId="478"/>
          <ac:spMkLst>
            <pc:docMk/>
            <pc:sldMk cId="687918144" sldId="340"/>
            <ac:spMk id="87" creationId="{E54B08AD-EEF2-4C11-AD6F-6C4829824A55}"/>
          </ac:spMkLst>
        </pc:spChg>
        <pc:spChg chg="add del">
          <ac:chgData name="Michael Zanatta" userId="fa57f52891cc4abc" providerId="LiveId" clId="{4A73606B-5459-49BF-98D0-1A67C3936696}" dt="2020-04-30T09:04:19.384" v="12495" actId="478"/>
          <ac:spMkLst>
            <pc:docMk/>
            <pc:sldMk cId="687918144" sldId="340"/>
            <ac:spMk id="91" creationId="{474C9664-A4F7-4BA2-A8F5-E91A458CF407}"/>
          </ac:spMkLst>
        </pc:spChg>
        <pc:spChg chg="add del">
          <ac:chgData name="Michael Zanatta" userId="fa57f52891cc4abc" providerId="LiveId" clId="{4A73606B-5459-49BF-98D0-1A67C3936696}" dt="2020-04-30T09:04:16.916" v="12494" actId="478"/>
          <ac:spMkLst>
            <pc:docMk/>
            <pc:sldMk cId="687918144" sldId="340"/>
            <ac:spMk id="92" creationId="{97EC7761-4557-4610-A06C-F2F41C9FF379}"/>
          </ac:spMkLst>
        </pc:spChg>
        <pc:spChg chg="add del">
          <ac:chgData name="Michael Zanatta" userId="fa57f52891cc4abc" providerId="LiveId" clId="{4A73606B-5459-49BF-98D0-1A67C3936696}" dt="2020-04-30T09:04:16.384" v="12493"/>
          <ac:spMkLst>
            <pc:docMk/>
            <pc:sldMk cId="687918144" sldId="340"/>
            <ac:spMk id="94" creationId="{B7EAB124-829A-4A82-A371-DCCC24F753E8}"/>
          </ac:spMkLst>
        </pc:spChg>
        <pc:spChg chg="add del">
          <ac:chgData name="Michael Zanatta" userId="fa57f52891cc4abc" providerId="LiveId" clId="{4A73606B-5459-49BF-98D0-1A67C3936696}" dt="2020-04-30T09:04:16.384" v="12493"/>
          <ac:spMkLst>
            <pc:docMk/>
            <pc:sldMk cId="687918144" sldId="340"/>
            <ac:spMk id="95" creationId="{94F01F71-4252-48A2-8845-9C804ABF0125}"/>
          </ac:spMkLst>
        </pc:spChg>
        <pc:spChg chg="add del">
          <ac:chgData name="Michael Zanatta" userId="fa57f52891cc4abc" providerId="LiveId" clId="{4A73606B-5459-49BF-98D0-1A67C3936696}" dt="2020-04-30T09:04:16.384" v="12493"/>
          <ac:spMkLst>
            <pc:docMk/>
            <pc:sldMk cId="687918144" sldId="340"/>
            <ac:spMk id="96" creationId="{886BC382-BC4C-4358-AE32-4F813ABA23D4}"/>
          </ac:spMkLst>
        </pc:spChg>
        <pc:spChg chg="add del">
          <ac:chgData name="Michael Zanatta" userId="fa57f52891cc4abc" providerId="LiveId" clId="{4A73606B-5459-49BF-98D0-1A67C3936696}" dt="2020-04-30T09:04:16.384" v="12493"/>
          <ac:spMkLst>
            <pc:docMk/>
            <pc:sldMk cId="687918144" sldId="340"/>
            <ac:spMk id="98" creationId="{23E0FD03-9C93-4274-91AE-8B0CC22EEFA2}"/>
          </ac:spMkLst>
        </pc:spChg>
        <pc:spChg chg="add del">
          <ac:chgData name="Michael Zanatta" userId="fa57f52891cc4abc" providerId="LiveId" clId="{4A73606B-5459-49BF-98D0-1A67C3936696}" dt="2020-04-30T09:04:16.384" v="12493"/>
          <ac:spMkLst>
            <pc:docMk/>
            <pc:sldMk cId="687918144" sldId="340"/>
            <ac:spMk id="100" creationId="{E866498C-5ECF-48BE-836B-7D905B8A5A81}"/>
          </ac:spMkLst>
        </pc:spChg>
        <pc:spChg chg="add del">
          <ac:chgData name="Michael Zanatta" userId="fa57f52891cc4abc" providerId="LiveId" clId="{4A73606B-5459-49BF-98D0-1A67C3936696}" dt="2020-04-30T09:04:16.384" v="12493"/>
          <ac:spMkLst>
            <pc:docMk/>
            <pc:sldMk cId="687918144" sldId="340"/>
            <ac:spMk id="103" creationId="{5D074E0A-8961-4248-8ABA-2E158110D9C3}"/>
          </ac:spMkLst>
        </pc:spChg>
        <pc:spChg chg="add del">
          <ac:chgData name="Michael Zanatta" userId="fa57f52891cc4abc" providerId="LiveId" clId="{4A73606B-5459-49BF-98D0-1A67C3936696}" dt="2020-04-30T09:04:20.706" v="12497"/>
          <ac:spMkLst>
            <pc:docMk/>
            <pc:sldMk cId="687918144" sldId="340"/>
            <ac:spMk id="104" creationId="{0701E8ED-DFE7-4D97-85C4-B5F37BCA0B8D}"/>
          </ac:spMkLst>
        </pc:spChg>
        <pc:spChg chg="add del">
          <ac:chgData name="Michael Zanatta" userId="fa57f52891cc4abc" providerId="LiveId" clId="{4A73606B-5459-49BF-98D0-1A67C3936696}" dt="2020-04-30T09:04:20.706" v="12497"/>
          <ac:spMkLst>
            <pc:docMk/>
            <pc:sldMk cId="687918144" sldId="340"/>
            <ac:spMk id="105" creationId="{92F46529-8F61-44C3-BB1A-1A02E88EF934}"/>
          </ac:spMkLst>
        </pc:spChg>
        <pc:spChg chg="add del">
          <ac:chgData name="Michael Zanatta" userId="fa57f52891cc4abc" providerId="LiveId" clId="{4A73606B-5459-49BF-98D0-1A67C3936696}" dt="2020-04-30T09:04:20.706" v="12497"/>
          <ac:spMkLst>
            <pc:docMk/>
            <pc:sldMk cId="687918144" sldId="340"/>
            <ac:spMk id="106" creationId="{9ECD70E0-C424-4BD2-BFF4-C29212354212}"/>
          </ac:spMkLst>
        </pc:spChg>
        <pc:spChg chg="add del">
          <ac:chgData name="Michael Zanatta" userId="fa57f52891cc4abc" providerId="LiveId" clId="{4A73606B-5459-49BF-98D0-1A67C3936696}" dt="2020-04-30T09:04:20.706" v="12497"/>
          <ac:spMkLst>
            <pc:docMk/>
            <pc:sldMk cId="687918144" sldId="340"/>
            <ac:spMk id="108" creationId="{C1CBD907-D9CB-4CDB-B222-FEEF2C703F24}"/>
          </ac:spMkLst>
        </pc:spChg>
        <pc:spChg chg="add del">
          <ac:chgData name="Michael Zanatta" userId="fa57f52891cc4abc" providerId="LiveId" clId="{4A73606B-5459-49BF-98D0-1A67C3936696}" dt="2020-04-30T09:04:20.706" v="12497"/>
          <ac:spMkLst>
            <pc:docMk/>
            <pc:sldMk cId="687918144" sldId="340"/>
            <ac:spMk id="110" creationId="{6AF701AA-1035-4AE0-85B0-2F78B3146CB6}"/>
          </ac:spMkLst>
        </pc:spChg>
        <pc:spChg chg="add del">
          <ac:chgData name="Michael Zanatta" userId="fa57f52891cc4abc" providerId="LiveId" clId="{4A73606B-5459-49BF-98D0-1A67C3936696}" dt="2020-04-30T09:04:20.706" v="12497"/>
          <ac:spMkLst>
            <pc:docMk/>
            <pc:sldMk cId="687918144" sldId="340"/>
            <ac:spMk id="113" creationId="{FE131AB6-9FC2-4850-9D34-1026036E5552}"/>
          </ac:spMkLst>
        </pc:spChg>
        <pc:spChg chg="add">
          <ac:chgData name="Michael Zanatta" userId="fa57f52891cc4abc" providerId="LiveId" clId="{4A73606B-5459-49BF-98D0-1A67C3936696}" dt="2020-04-30T09:04:25.792" v="12501"/>
          <ac:spMkLst>
            <pc:docMk/>
            <pc:sldMk cId="687918144" sldId="340"/>
            <ac:spMk id="114" creationId="{5D759D1F-2FAC-48E0-8017-85073E6DF18C}"/>
          </ac:spMkLst>
        </pc:spChg>
        <pc:spChg chg="add">
          <ac:chgData name="Michael Zanatta" userId="fa57f52891cc4abc" providerId="LiveId" clId="{4A73606B-5459-49BF-98D0-1A67C3936696}" dt="2020-04-30T09:04:25.792" v="12501"/>
          <ac:spMkLst>
            <pc:docMk/>
            <pc:sldMk cId="687918144" sldId="340"/>
            <ac:spMk id="115" creationId="{9FDE30B8-6841-4F19-B407-988AC4E56AC7}"/>
          </ac:spMkLst>
        </pc:spChg>
        <pc:spChg chg="add">
          <ac:chgData name="Michael Zanatta" userId="fa57f52891cc4abc" providerId="LiveId" clId="{4A73606B-5459-49BF-98D0-1A67C3936696}" dt="2020-04-30T09:04:25.792" v="12501"/>
          <ac:spMkLst>
            <pc:docMk/>
            <pc:sldMk cId="687918144" sldId="340"/>
            <ac:spMk id="116" creationId="{DCB2042F-48DC-4CA9-A6F4-DE82C4F8904F}"/>
          </ac:spMkLst>
        </pc:spChg>
        <pc:spChg chg="add">
          <ac:chgData name="Michael Zanatta" userId="fa57f52891cc4abc" providerId="LiveId" clId="{4A73606B-5459-49BF-98D0-1A67C3936696}" dt="2020-04-30T09:04:25.792" v="12501"/>
          <ac:spMkLst>
            <pc:docMk/>
            <pc:sldMk cId="687918144" sldId="340"/>
            <ac:spMk id="118" creationId="{F10DAA00-C5EB-41C2-8ACD-F866DDD2955D}"/>
          </ac:spMkLst>
        </pc:spChg>
        <pc:spChg chg="add">
          <ac:chgData name="Michael Zanatta" userId="fa57f52891cc4abc" providerId="LiveId" clId="{4A73606B-5459-49BF-98D0-1A67C3936696}" dt="2020-04-30T09:04:25.792" v="12501"/>
          <ac:spMkLst>
            <pc:docMk/>
            <pc:sldMk cId="687918144" sldId="340"/>
            <ac:spMk id="120" creationId="{326572D5-ACC7-4400-B181-BA51EB821CAC}"/>
          </ac:spMkLst>
        </pc:spChg>
        <pc:spChg chg="add">
          <ac:chgData name="Michael Zanatta" userId="fa57f52891cc4abc" providerId="LiveId" clId="{4A73606B-5459-49BF-98D0-1A67C3936696}" dt="2020-04-30T09:04:25.792" v="12501"/>
          <ac:spMkLst>
            <pc:docMk/>
            <pc:sldMk cId="687918144" sldId="340"/>
            <ac:spMk id="123" creationId="{0F1E9B7B-6F61-4300-8203-726156C2A48F}"/>
          </ac:spMkLst>
        </pc:spChg>
        <pc:picChg chg="mod">
          <ac:chgData name="Michael Zanatta" userId="fa57f52891cc4abc" providerId="LiveId" clId="{4A73606B-5459-49BF-98D0-1A67C3936696}" dt="2020-04-30T09:04:22.842" v="12499" actId="1076"/>
          <ac:picMkLst>
            <pc:docMk/>
            <pc:sldMk cId="687918144" sldId="340"/>
            <ac:picMk id="2" creationId="{4E4A0ED7-AE16-406F-B506-6A9F96004CD1}"/>
          </ac:picMkLst>
        </pc:picChg>
        <pc:picChg chg="add del">
          <ac:chgData name="Michael Zanatta" userId="fa57f52891cc4abc" providerId="LiveId" clId="{4A73606B-5459-49BF-98D0-1A67C3936696}" dt="2020-04-30T09:03:15.022" v="12480" actId="478"/>
          <ac:picMkLst>
            <pc:docMk/>
            <pc:sldMk cId="687918144" sldId="340"/>
            <ac:picMk id="34" creationId="{2C212251-9D8C-4811-AFF1-C06F95F333DB}"/>
          </ac:picMkLst>
        </pc:picChg>
        <pc:picChg chg="add del mod">
          <ac:chgData name="Michael Zanatta" userId="fa57f52891cc4abc" providerId="LiveId" clId="{4A73606B-5459-49BF-98D0-1A67C3936696}" dt="2020-04-30T09:03:23.268" v="12482" actId="478"/>
          <ac:picMkLst>
            <pc:docMk/>
            <pc:sldMk cId="687918144" sldId="340"/>
            <ac:picMk id="49" creationId="{AC3B252F-CC3A-4A61-9302-431F8BB3F3C9}"/>
          </ac:picMkLst>
        </pc:picChg>
        <pc:picChg chg="add del">
          <ac:chgData name="Michael Zanatta" userId="fa57f52891cc4abc" providerId="LiveId" clId="{4A73606B-5459-49BF-98D0-1A67C3936696}" dt="2020-04-30T09:03:14.637" v="12479"/>
          <ac:picMkLst>
            <pc:docMk/>
            <pc:sldMk cId="687918144" sldId="340"/>
            <ac:picMk id="56" creationId="{B2FE1697-7DDD-4C5D-AB4A-46A9DA5212F9}"/>
          </ac:picMkLst>
        </pc:picChg>
        <pc:picChg chg="add del">
          <ac:chgData name="Michael Zanatta" userId="fa57f52891cc4abc" providerId="LiveId" clId="{4A73606B-5459-49BF-98D0-1A67C3936696}" dt="2020-04-30T09:03:20.869" v="12481" actId="478"/>
          <ac:picMkLst>
            <pc:docMk/>
            <pc:sldMk cId="687918144" sldId="340"/>
            <ac:picMk id="57" creationId="{B973C4DA-0C58-4500-AEEB-6B9A413DF139}"/>
          </ac:picMkLst>
        </pc:picChg>
        <pc:picChg chg="add del">
          <ac:chgData name="Michael Zanatta" userId="fa57f52891cc4abc" providerId="LiveId" clId="{4A73606B-5459-49BF-98D0-1A67C3936696}" dt="2020-04-30T09:03:14.637" v="12479"/>
          <ac:picMkLst>
            <pc:docMk/>
            <pc:sldMk cId="687918144" sldId="340"/>
            <ac:picMk id="58" creationId="{329CEDE3-7034-4833-BDF2-A8D90A8222A1}"/>
          </ac:picMkLst>
        </pc:picChg>
        <pc:picChg chg="add del">
          <ac:chgData name="Michael Zanatta" userId="fa57f52891cc4abc" providerId="LiveId" clId="{4A73606B-5459-49BF-98D0-1A67C3936696}" dt="2020-04-30T09:03:20.869" v="12481" actId="478"/>
          <ac:picMkLst>
            <pc:docMk/>
            <pc:sldMk cId="687918144" sldId="340"/>
            <ac:picMk id="60" creationId="{FBCAC767-C2A9-40F1-9343-C62E39D87577}"/>
          </ac:picMkLst>
        </pc:picChg>
        <pc:picChg chg="add del">
          <ac:chgData name="Michael Zanatta" userId="fa57f52891cc4abc" providerId="LiveId" clId="{4A73606B-5459-49BF-98D0-1A67C3936696}" dt="2020-04-30T09:03:14.637" v="12479"/>
          <ac:picMkLst>
            <pc:docMk/>
            <pc:sldMk cId="687918144" sldId="340"/>
            <ac:picMk id="62" creationId="{CDA18C32-B293-482B-A416-C089092F1637}"/>
          </ac:picMkLst>
        </pc:picChg>
        <pc:picChg chg="add del">
          <ac:chgData name="Michael Zanatta" userId="fa57f52891cc4abc" providerId="LiveId" clId="{4A73606B-5459-49BF-98D0-1A67C3936696}" dt="2020-04-30T09:03:20.869" v="12481" actId="478"/>
          <ac:picMkLst>
            <pc:docMk/>
            <pc:sldMk cId="687918144" sldId="340"/>
            <ac:picMk id="64" creationId="{E3D24F1C-F959-4874-B5C1-B74732CCC4D0}"/>
          </ac:picMkLst>
        </pc:picChg>
        <pc:picChg chg="add del">
          <ac:chgData name="Michael Zanatta" userId="fa57f52891cc4abc" providerId="LiveId" clId="{4A73606B-5459-49BF-98D0-1A67C3936696}" dt="2020-04-30T09:03:20.869" v="12481" actId="478"/>
          <ac:picMkLst>
            <pc:docMk/>
            <pc:sldMk cId="687918144" sldId="340"/>
            <ac:picMk id="68" creationId="{8B61673A-A1C2-4E2D-8322-B6E1BCB7F9AF}"/>
          </ac:picMkLst>
        </pc:picChg>
        <pc:picChg chg="add del">
          <ac:chgData name="Michael Zanatta" userId="fa57f52891cc4abc" providerId="LiveId" clId="{4A73606B-5459-49BF-98D0-1A67C3936696}" dt="2020-04-30T09:03:14.637" v="12479"/>
          <ac:picMkLst>
            <pc:docMk/>
            <pc:sldMk cId="687918144" sldId="340"/>
            <ac:picMk id="73" creationId="{F47DBBFF-2917-49F5-BFE1-B41E57D0BD4E}"/>
          </ac:picMkLst>
        </pc:picChg>
        <pc:picChg chg="add del">
          <ac:chgData name="Michael Zanatta" userId="fa57f52891cc4abc" providerId="LiveId" clId="{4A73606B-5459-49BF-98D0-1A67C3936696}" dt="2020-04-30T09:03:14.637" v="12479"/>
          <ac:picMkLst>
            <pc:docMk/>
            <pc:sldMk cId="687918144" sldId="340"/>
            <ac:picMk id="77" creationId="{83598375-1694-4868-B6B9-3A2679646E5B}"/>
          </ac:picMkLst>
        </pc:picChg>
        <pc:picChg chg="add del">
          <ac:chgData name="Michael Zanatta" userId="fa57f52891cc4abc" providerId="LiveId" clId="{4A73606B-5459-49BF-98D0-1A67C3936696}" dt="2020-04-30T09:04:16.916" v="12494" actId="478"/>
          <ac:picMkLst>
            <pc:docMk/>
            <pc:sldMk cId="687918144" sldId="340"/>
            <ac:picMk id="83" creationId="{A063B072-F5F0-4476-955E-580C5B22B1BE}"/>
          </ac:picMkLst>
        </pc:picChg>
        <pc:picChg chg="add del">
          <ac:chgData name="Michael Zanatta" userId="fa57f52891cc4abc" providerId="LiveId" clId="{4A73606B-5459-49BF-98D0-1A67C3936696}" dt="2020-04-30T09:04:16.916" v="12494" actId="478"/>
          <ac:picMkLst>
            <pc:docMk/>
            <pc:sldMk cId="687918144" sldId="340"/>
            <ac:picMk id="84" creationId="{86B35DFD-49CF-468F-BB65-CCB9008E0E9D}"/>
          </ac:picMkLst>
        </pc:picChg>
        <pc:picChg chg="add del">
          <ac:chgData name="Michael Zanatta" userId="fa57f52891cc4abc" providerId="LiveId" clId="{4A73606B-5459-49BF-98D0-1A67C3936696}" dt="2020-04-30T09:04:16.916" v="12494" actId="478"/>
          <ac:picMkLst>
            <pc:docMk/>
            <pc:sldMk cId="687918144" sldId="340"/>
            <ac:picMk id="86" creationId="{6661BE36-0E95-4AF5-9198-FA0976B26793}"/>
          </ac:picMkLst>
        </pc:picChg>
        <pc:picChg chg="add del">
          <ac:chgData name="Michael Zanatta" userId="fa57f52891cc4abc" providerId="LiveId" clId="{4A73606B-5459-49BF-98D0-1A67C3936696}" dt="2020-04-30T09:04:16.916" v="12494" actId="478"/>
          <ac:picMkLst>
            <pc:docMk/>
            <pc:sldMk cId="687918144" sldId="340"/>
            <ac:picMk id="89" creationId="{23DAD007-2858-4FBE-B607-40BF710A1917}"/>
          </ac:picMkLst>
        </pc:picChg>
        <pc:picChg chg="add del">
          <ac:chgData name="Michael Zanatta" userId="fa57f52891cc4abc" providerId="LiveId" clId="{4A73606B-5459-49BF-98D0-1A67C3936696}" dt="2020-04-30T09:04:16.916" v="12494" actId="478"/>
          <ac:picMkLst>
            <pc:docMk/>
            <pc:sldMk cId="687918144" sldId="340"/>
            <ac:picMk id="93" creationId="{005DF79B-D13A-44B5-8B10-6C282F240D94}"/>
          </ac:picMkLst>
        </pc:picChg>
        <pc:cxnChg chg="mod">
          <ac:chgData name="Michael Zanatta" userId="fa57f52891cc4abc" providerId="LiveId" clId="{4A73606B-5459-49BF-98D0-1A67C3936696}" dt="2020-04-30T09:03:15.022" v="12480" actId="478"/>
          <ac:cxnSpMkLst>
            <pc:docMk/>
            <pc:sldMk cId="687918144" sldId="340"/>
            <ac:cxnSpMk id="29" creationId="{3124D481-A983-4544-9005-438EB36DE55A}"/>
          </ac:cxnSpMkLst>
        </pc:cxnChg>
        <pc:cxnChg chg="add del mod">
          <ac:chgData name="Michael Zanatta" userId="fa57f52891cc4abc" providerId="LiveId" clId="{4A73606B-5459-49BF-98D0-1A67C3936696}" dt="2020-04-30T09:03:20.869" v="12481" actId="478"/>
          <ac:cxnSpMkLst>
            <pc:docMk/>
            <pc:sldMk cId="687918144" sldId="340"/>
            <ac:cxnSpMk id="35" creationId="{6F757948-F6B6-4D38-9496-A3F8CCA1E82B}"/>
          </ac:cxnSpMkLst>
        </pc:cxnChg>
        <pc:cxnChg chg="add del">
          <ac:chgData name="Michael Zanatta" userId="fa57f52891cc4abc" providerId="LiveId" clId="{4A73606B-5459-49BF-98D0-1A67C3936696}" dt="2020-04-30T09:03:14.637" v="12479"/>
          <ac:cxnSpMkLst>
            <pc:docMk/>
            <pc:sldMk cId="687918144" sldId="340"/>
            <ac:cxnSpMk id="54" creationId="{F2B25CC3-A5F2-4559-BEFA-EDE12B535896}"/>
          </ac:cxnSpMkLst>
        </pc:cxnChg>
        <pc:cxnChg chg="add del">
          <ac:chgData name="Michael Zanatta" userId="fa57f52891cc4abc" providerId="LiveId" clId="{4A73606B-5459-49BF-98D0-1A67C3936696}" dt="2020-04-30T09:03:14.637" v="12479"/>
          <ac:cxnSpMkLst>
            <pc:docMk/>
            <pc:sldMk cId="687918144" sldId="340"/>
            <ac:cxnSpMk id="59" creationId="{2F293E39-053C-4F55-BDDB-291FABA59DF7}"/>
          </ac:cxnSpMkLst>
        </pc:cxnChg>
        <pc:cxnChg chg="add del">
          <ac:chgData name="Michael Zanatta" userId="fa57f52891cc4abc" providerId="LiveId" clId="{4A73606B-5459-49BF-98D0-1A67C3936696}" dt="2020-04-30T09:03:20.869" v="12481" actId="478"/>
          <ac:cxnSpMkLst>
            <pc:docMk/>
            <pc:sldMk cId="687918144" sldId="340"/>
            <ac:cxnSpMk id="61" creationId="{7E563A60-95D6-4730-8F65-062F3DB38DEA}"/>
          </ac:cxnSpMkLst>
        </pc:cxnChg>
        <pc:cxnChg chg="add del">
          <ac:chgData name="Michael Zanatta" userId="fa57f52891cc4abc" providerId="LiveId" clId="{4A73606B-5459-49BF-98D0-1A67C3936696}" dt="2020-04-30T09:03:20.869" v="12481" actId="478"/>
          <ac:cxnSpMkLst>
            <pc:docMk/>
            <pc:sldMk cId="687918144" sldId="340"/>
            <ac:cxnSpMk id="66" creationId="{2BC072A4-0478-4D62-B2CA-A5AA690A73DC}"/>
          </ac:cxnSpMkLst>
        </pc:cxnChg>
        <pc:cxnChg chg="add del">
          <ac:chgData name="Michael Zanatta" userId="fa57f52891cc4abc" providerId="LiveId" clId="{4A73606B-5459-49BF-98D0-1A67C3936696}" dt="2020-04-30T09:03:14.637" v="12479"/>
          <ac:cxnSpMkLst>
            <pc:docMk/>
            <pc:sldMk cId="687918144" sldId="340"/>
            <ac:cxnSpMk id="67" creationId="{584F140E-94C1-4C8E-93ED-75230311BB5F}"/>
          </ac:cxnSpMkLst>
        </pc:cxnChg>
        <pc:cxnChg chg="add del">
          <ac:chgData name="Michael Zanatta" userId="fa57f52891cc4abc" providerId="LiveId" clId="{4A73606B-5459-49BF-98D0-1A67C3936696}" dt="2020-04-30T09:03:20.869" v="12481" actId="478"/>
          <ac:cxnSpMkLst>
            <pc:docMk/>
            <pc:sldMk cId="687918144" sldId="340"/>
            <ac:cxnSpMk id="69" creationId="{FDA1A065-A8F5-4AED-B814-7237B408B5FF}"/>
          </ac:cxnSpMkLst>
        </pc:cxnChg>
        <pc:cxnChg chg="add del">
          <ac:chgData name="Michael Zanatta" userId="fa57f52891cc4abc" providerId="LiveId" clId="{4A73606B-5459-49BF-98D0-1A67C3936696}" dt="2020-04-30T09:03:14.637" v="12479"/>
          <ac:cxnSpMkLst>
            <pc:docMk/>
            <pc:sldMk cId="687918144" sldId="340"/>
            <ac:cxnSpMk id="74" creationId="{78F481EC-0DA1-4AD7-954A-2234FBAD7213}"/>
          </ac:cxnSpMkLst>
        </pc:cxnChg>
        <pc:cxnChg chg="add del">
          <ac:chgData name="Michael Zanatta" userId="fa57f52891cc4abc" providerId="LiveId" clId="{4A73606B-5459-49BF-98D0-1A67C3936696}" dt="2020-04-30T09:04:16.916" v="12494" actId="478"/>
          <ac:cxnSpMkLst>
            <pc:docMk/>
            <pc:sldMk cId="687918144" sldId="340"/>
            <ac:cxnSpMk id="81" creationId="{C1EB9E8F-D6BF-4777-A323-B95CDACAF013}"/>
          </ac:cxnSpMkLst>
        </pc:cxnChg>
        <pc:cxnChg chg="add del">
          <ac:chgData name="Michael Zanatta" userId="fa57f52891cc4abc" providerId="LiveId" clId="{4A73606B-5459-49BF-98D0-1A67C3936696}" dt="2020-04-30T09:04:25.498" v="12500" actId="478"/>
          <ac:cxnSpMkLst>
            <pc:docMk/>
            <pc:sldMk cId="687918144" sldId="340"/>
            <ac:cxnSpMk id="85" creationId="{339DE68D-D45F-4A58-B347-FFCE552502F0}"/>
          </ac:cxnSpMkLst>
        </pc:cxnChg>
        <pc:cxnChg chg="add del">
          <ac:chgData name="Michael Zanatta" userId="fa57f52891cc4abc" providerId="LiveId" clId="{4A73606B-5459-49BF-98D0-1A67C3936696}" dt="2020-04-30T09:04:25.498" v="12500" actId="478"/>
          <ac:cxnSpMkLst>
            <pc:docMk/>
            <pc:sldMk cId="687918144" sldId="340"/>
            <ac:cxnSpMk id="88" creationId="{4EB48F2C-EE4E-4E54-965D-44FB24C14DDF}"/>
          </ac:cxnSpMkLst>
        </pc:cxnChg>
        <pc:cxnChg chg="add del">
          <ac:chgData name="Michael Zanatta" userId="fa57f52891cc4abc" providerId="LiveId" clId="{4A73606B-5459-49BF-98D0-1A67C3936696}" dt="2020-04-30T09:04:25.498" v="12500" actId="478"/>
          <ac:cxnSpMkLst>
            <pc:docMk/>
            <pc:sldMk cId="687918144" sldId="340"/>
            <ac:cxnSpMk id="90" creationId="{A2B7A612-D6EA-4A12-AE05-771F19C0C087}"/>
          </ac:cxnSpMkLst>
        </pc:cxnChg>
        <pc:cxnChg chg="add del">
          <ac:chgData name="Michael Zanatta" userId="fa57f52891cc4abc" providerId="LiveId" clId="{4A73606B-5459-49BF-98D0-1A67C3936696}" dt="2020-04-30T09:04:16.384" v="12493"/>
          <ac:cxnSpMkLst>
            <pc:docMk/>
            <pc:sldMk cId="687918144" sldId="340"/>
            <ac:cxnSpMk id="97" creationId="{9D457B56-800C-458A-A4D3-1A9C8FCA0EA3}"/>
          </ac:cxnSpMkLst>
        </pc:cxnChg>
        <pc:cxnChg chg="add del">
          <ac:chgData name="Michael Zanatta" userId="fa57f52891cc4abc" providerId="LiveId" clId="{4A73606B-5459-49BF-98D0-1A67C3936696}" dt="2020-04-30T09:04:16.384" v="12493"/>
          <ac:cxnSpMkLst>
            <pc:docMk/>
            <pc:sldMk cId="687918144" sldId="340"/>
            <ac:cxnSpMk id="99" creationId="{A6FED40B-FED8-4493-BFF5-4266B855EAA7}"/>
          </ac:cxnSpMkLst>
        </pc:cxnChg>
        <pc:cxnChg chg="add del">
          <ac:chgData name="Michael Zanatta" userId="fa57f52891cc4abc" providerId="LiveId" clId="{4A73606B-5459-49BF-98D0-1A67C3936696}" dt="2020-04-30T09:04:16.384" v="12493"/>
          <ac:cxnSpMkLst>
            <pc:docMk/>
            <pc:sldMk cId="687918144" sldId="340"/>
            <ac:cxnSpMk id="101" creationId="{EEE1C623-2550-4487-820B-5C31D146A823}"/>
          </ac:cxnSpMkLst>
        </pc:cxnChg>
        <pc:cxnChg chg="add del">
          <ac:chgData name="Michael Zanatta" userId="fa57f52891cc4abc" providerId="LiveId" clId="{4A73606B-5459-49BF-98D0-1A67C3936696}" dt="2020-04-30T09:04:16.384" v="12493"/>
          <ac:cxnSpMkLst>
            <pc:docMk/>
            <pc:sldMk cId="687918144" sldId="340"/>
            <ac:cxnSpMk id="102" creationId="{6D0A8D1B-9AF8-40C0-AD73-8E4104E4F137}"/>
          </ac:cxnSpMkLst>
        </pc:cxnChg>
        <pc:cxnChg chg="add del">
          <ac:chgData name="Michael Zanatta" userId="fa57f52891cc4abc" providerId="LiveId" clId="{4A73606B-5459-49BF-98D0-1A67C3936696}" dt="2020-04-30T09:04:20.706" v="12497"/>
          <ac:cxnSpMkLst>
            <pc:docMk/>
            <pc:sldMk cId="687918144" sldId="340"/>
            <ac:cxnSpMk id="107" creationId="{82D00250-4955-4DFD-A6C3-D7320D468D1F}"/>
          </ac:cxnSpMkLst>
        </pc:cxnChg>
        <pc:cxnChg chg="add del">
          <ac:chgData name="Michael Zanatta" userId="fa57f52891cc4abc" providerId="LiveId" clId="{4A73606B-5459-49BF-98D0-1A67C3936696}" dt="2020-04-30T09:04:20.706" v="12497"/>
          <ac:cxnSpMkLst>
            <pc:docMk/>
            <pc:sldMk cId="687918144" sldId="340"/>
            <ac:cxnSpMk id="109" creationId="{72E6690C-8757-46A9-80FA-CE57D12563FE}"/>
          </ac:cxnSpMkLst>
        </pc:cxnChg>
        <pc:cxnChg chg="add del">
          <ac:chgData name="Michael Zanatta" userId="fa57f52891cc4abc" providerId="LiveId" clId="{4A73606B-5459-49BF-98D0-1A67C3936696}" dt="2020-04-30T09:04:20.706" v="12497"/>
          <ac:cxnSpMkLst>
            <pc:docMk/>
            <pc:sldMk cId="687918144" sldId="340"/>
            <ac:cxnSpMk id="111" creationId="{9129C9C6-4411-417F-BD04-C0E4C4DD0F27}"/>
          </ac:cxnSpMkLst>
        </pc:cxnChg>
        <pc:cxnChg chg="add del">
          <ac:chgData name="Michael Zanatta" userId="fa57f52891cc4abc" providerId="LiveId" clId="{4A73606B-5459-49BF-98D0-1A67C3936696}" dt="2020-04-30T09:04:20.706" v="12497"/>
          <ac:cxnSpMkLst>
            <pc:docMk/>
            <pc:sldMk cId="687918144" sldId="340"/>
            <ac:cxnSpMk id="112" creationId="{641A67C5-CD01-4ACC-998A-66D238D4260F}"/>
          </ac:cxnSpMkLst>
        </pc:cxnChg>
        <pc:cxnChg chg="add">
          <ac:chgData name="Michael Zanatta" userId="fa57f52891cc4abc" providerId="LiveId" clId="{4A73606B-5459-49BF-98D0-1A67C3936696}" dt="2020-04-30T09:04:25.792" v="12501"/>
          <ac:cxnSpMkLst>
            <pc:docMk/>
            <pc:sldMk cId="687918144" sldId="340"/>
            <ac:cxnSpMk id="117" creationId="{A39E863C-99CD-4023-8C0B-0BDE6B49B8A7}"/>
          </ac:cxnSpMkLst>
        </pc:cxnChg>
        <pc:cxnChg chg="add">
          <ac:chgData name="Michael Zanatta" userId="fa57f52891cc4abc" providerId="LiveId" clId="{4A73606B-5459-49BF-98D0-1A67C3936696}" dt="2020-04-30T09:04:25.792" v="12501"/>
          <ac:cxnSpMkLst>
            <pc:docMk/>
            <pc:sldMk cId="687918144" sldId="340"/>
            <ac:cxnSpMk id="119" creationId="{2061338C-B815-4661-8585-86C7D4B9E05C}"/>
          </ac:cxnSpMkLst>
        </pc:cxnChg>
        <pc:cxnChg chg="add">
          <ac:chgData name="Michael Zanatta" userId="fa57f52891cc4abc" providerId="LiveId" clId="{4A73606B-5459-49BF-98D0-1A67C3936696}" dt="2020-04-30T09:04:25.792" v="12501"/>
          <ac:cxnSpMkLst>
            <pc:docMk/>
            <pc:sldMk cId="687918144" sldId="340"/>
            <ac:cxnSpMk id="121" creationId="{60B4C42E-37FC-4622-8B95-2FFCCA723380}"/>
          </ac:cxnSpMkLst>
        </pc:cxnChg>
        <pc:cxnChg chg="add">
          <ac:chgData name="Michael Zanatta" userId="fa57f52891cc4abc" providerId="LiveId" clId="{4A73606B-5459-49BF-98D0-1A67C3936696}" dt="2020-04-30T09:04:25.792" v="12501"/>
          <ac:cxnSpMkLst>
            <pc:docMk/>
            <pc:sldMk cId="687918144" sldId="340"/>
            <ac:cxnSpMk id="122" creationId="{DBE3BDF6-86C6-434D-9DD5-10A2D45A3DA9}"/>
          </ac:cxnSpMkLst>
        </pc:cxnChg>
      </pc:sldChg>
      <pc:sldChg chg="addSp modSp add modNotesTx">
        <pc:chgData name="Michael Zanatta" userId="fa57f52891cc4abc" providerId="LiveId" clId="{4A73606B-5459-49BF-98D0-1A67C3936696}" dt="2020-04-29T05:23:10.536" v="10739" actId="14100"/>
        <pc:sldMkLst>
          <pc:docMk/>
          <pc:sldMk cId="3222397912" sldId="341"/>
        </pc:sldMkLst>
        <pc:spChg chg="add mod">
          <ac:chgData name="Michael Zanatta" userId="fa57f52891cc4abc" providerId="LiveId" clId="{4A73606B-5459-49BF-98D0-1A67C3936696}" dt="2020-04-29T05:23:10.536" v="10739" actId="14100"/>
          <ac:spMkLst>
            <pc:docMk/>
            <pc:sldMk cId="3222397912" sldId="341"/>
            <ac:spMk id="24" creationId="{B794F659-5444-4E52-9786-253DC144FAF5}"/>
          </ac:spMkLst>
        </pc:spChg>
      </pc:sldChg>
      <pc:sldChg chg="add modNotesTx">
        <pc:chgData name="Michael Zanatta" userId="fa57f52891cc4abc" providerId="LiveId" clId="{4A73606B-5459-49BF-98D0-1A67C3936696}" dt="2020-04-29T05:29:59.537" v="10873" actId="20577"/>
        <pc:sldMkLst>
          <pc:docMk/>
          <pc:sldMk cId="179943188" sldId="342"/>
        </pc:sldMkLst>
      </pc:sldChg>
      <pc:sldChg chg="addSp modSp add del">
        <pc:chgData name="Michael Zanatta" userId="fa57f52891cc4abc" providerId="LiveId" clId="{4A73606B-5459-49BF-98D0-1A67C3936696}" dt="2020-04-29T05:29:14.264" v="10814" actId="2696"/>
        <pc:sldMkLst>
          <pc:docMk/>
          <pc:sldMk cId="2627889994" sldId="342"/>
        </pc:sldMkLst>
        <pc:spChg chg="mod">
          <ac:chgData name="Michael Zanatta" userId="fa57f52891cc4abc" providerId="LiveId" clId="{4A73606B-5459-49BF-98D0-1A67C3936696}" dt="2020-04-29T05:26:45.398" v="10793" actId="14100"/>
          <ac:spMkLst>
            <pc:docMk/>
            <pc:sldMk cId="2627889994" sldId="342"/>
            <ac:spMk id="45" creationId="{59879558-41C7-48CC-AD02-B171D8446851}"/>
          </ac:spMkLst>
        </pc:spChg>
        <pc:picChg chg="add mod">
          <ac:chgData name="Michael Zanatta" userId="fa57f52891cc4abc" providerId="LiveId" clId="{4A73606B-5459-49BF-98D0-1A67C3936696}" dt="2020-04-29T05:27:31.445" v="10807" actId="1076"/>
          <ac:picMkLst>
            <pc:docMk/>
            <pc:sldMk cId="2627889994" sldId="342"/>
            <ac:picMk id="49" creationId="{48F02F91-7EBC-4972-A1AE-3FFEFBCB5313}"/>
          </ac:picMkLst>
        </pc:picChg>
      </pc:sldChg>
      <pc:sldChg chg="add del">
        <pc:chgData name="Michael Zanatta" userId="fa57f52891cc4abc" providerId="LiveId" clId="{4A73606B-5459-49BF-98D0-1A67C3936696}" dt="2020-04-29T05:22:39.582" v="10731"/>
        <pc:sldMkLst>
          <pc:docMk/>
          <pc:sldMk cId="3742599361" sldId="342"/>
        </pc:sldMkLst>
      </pc:sldChg>
      <pc:sldChg chg="addSp modSp add ord">
        <pc:chgData name="Michael Zanatta" userId="fa57f52891cc4abc" providerId="LiveId" clId="{4A73606B-5459-49BF-98D0-1A67C3936696}" dt="2020-04-29T05:28:20.958" v="10812"/>
        <pc:sldMkLst>
          <pc:docMk/>
          <pc:sldMk cId="836818151" sldId="343"/>
        </pc:sldMkLst>
        <pc:spChg chg="mod">
          <ac:chgData name="Michael Zanatta" userId="fa57f52891cc4abc" providerId="LiveId" clId="{4A73606B-5459-49BF-98D0-1A67C3936696}" dt="2020-04-29T05:27:41.174" v="10811" actId="1076"/>
          <ac:spMkLst>
            <pc:docMk/>
            <pc:sldMk cId="836818151" sldId="343"/>
            <ac:spMk id="36" creationId="{C243CC08-AEEE-4A0A-9C30-21489663C299}"/>
          </ac:spMkLst>
        </pc:spChg>
        <pc:spChg chg="mod">
          <ac:chgData name="Michael Zanatta" userId="fa57f52891cc4abc" providerId="LiveId" clId="{4A73606B-5459-49BF-98D0-1A67C3936696}" dt="2020-04-29T05:27:38.330" v="10810" actId="14100"/>
          <ac:spMkLst>
            <pc:docMk/>
            <pc:sldMk cId="836818151" sldId="343"/>
            <ac:spMk id="45" creationId="{59879558-41C7-48CC-AD02-B171D8446851}"/>
          </ac:spMkLst>
        </pc:spChg>
        <pc:picChg chg="mod">
          <ac:chgData name="Michael Zanatta" userId="fa57f52891cc4abc" providerId="LiveId" clId="{4A73606B-5459-49BF-98D0-1A67C3936696}" dt="2020-04-29T05:26:54.197" v="10796" actId="1076"/>
          <ac:picMkLst>
            <pc:docMk/>
            <pc:sldMk cId="836818151" sldId="343"/>
            <ac:picMk id="2" creationId="{4E4A0ED7-AE16-406F-B506-6A9F96004CD1}"/>
          </ac:picMkLst>
        </pc:picChg>
        <pc:picChg chg="add mod">
          <ac:chgData name="Michael Zanatta" userId="fa57f52891cc4abc" providerId="LiveId" clId="{4A73606B-5459-49BF-98D0-1A67C3936696}" dt="2020-04-29T05:27:36.554" v="10809" actId="1076"/>
          <ac:picMkLst>
            <pc:docMk/>
            <pc:sldMk cId="836818151" sldId="343"/>
            <ac:picMk id="49" creationId="{7EC73501-0C55-40F9-860D-4687AC3F1A2B}"/>
          </ac:picMkLst>
        </pc:picChg>
      </pc:sldChg>
      <pc:sldChg chg="addSp delSp modSp add del modNotesTx">
        <pc:chgData name="Michael Zanatta" userId="fa57f52891cc4abc" providerId="LiveId" clId="{4A73606B-5459-49BF-98D0-1A67C3936696}" dt="2020-04-29T19:46:44.767" v="11927" actId="2696"/>
        <pc:sldMkLst>
          <pc:docMk/>
          <pc:sldMk cId="2523641267" sldId="344"/>
        </pc:sldMkLst>
        <pc:spChg chg="mod">
          <ac:chgData name="Michael Zanatta" userId="fa57f52891cc4abc" providerId="LiveId" clId="{4A73606B-5459-49BF-98D0-1A67C3936696}" dt="2020-04-29T07:50:47.667" v="11395" actId="20577"/>
          <ac:spMkLst>
            <pc:docMk/>
            <pc:sldMk cId="2523641267" sldId="344"/>
            <ac:spMk id="3" creationId="{004466AC-DAD2-43EC-9DAC-96F603DD1C84}"/>
          </ac:spMkLst>
        </pc:spChg>
        <pc:spChg chg="del">
          <ac:chgData name="Michael Zanatta" userId="fa57f52891cc4abc" providerId="LiveId" clId="{4A73606B-5459-49BF-98D0-1A67C3936696}" dt="2020-04-29T07:50:59.507" v="11431" actId="478"/>
          <ac:spMkLst>
            <pc:docMk/>
            <pc:sldMk cId="2523641267" sldId="344"/>
            <ac:spMk id="13" creationId="{AE7A977F-6DBE-417C-A813-D0E33AE422DB}"/>
          </ac:spMkLst>
        </pc:spChg>
        <pc:spChg chg="del">
          <ac:chgData name="Michael Zanatta" userId="fa57f52891cc4abc" providerId="LiveId" clId="{4A73606B-5459-49BF-98D0-1A67C3936696}" dt="2020-04-29T07:50:59.507" v="11431" actId="478"/>
          <ac:spMkLst>
            <pc:docMk/>
            <pc:sldMk cId="2523641267" sldId="344"/>
            <ac:spMk id="14" creationId="{0039A671-F401-484D-A2EB-D99DE82031AC}"/>
          </ac:spMkLst>
        </pc:spChg>
        <pc:spChg chg="del">
          <ac:chgData name="Michael Zanatta" userId="fa57f52891cc4abc" providerId="LiveId" clId="{4A73606B-5459-49BF-98D0-1A67C3936696}" dt="2020-04-29T07:50:59.507" v="11431" actId="478"/>
          <ac:spMkLst>
            <pc:docMk/>
            <pc:sldMk cId="2523641267" sldId="344"/>
            <ac:spMk id="15" creationId="{8E922101-EEFD-4DCB-B3C9-EDFB0D835A75}"/>
          </ac:spMkLst>
        </pc:spChg>
        <pc:picChg chg="del">
          <ac:chgData name="Michael Zanatta" userId="fa57f52891cc4abc" providerId="LiveId" clId="{4A73606B-5459-49BF-98D0-1A67C3936696}" dt="2020-04-29T07:50:59.507" v="11431" actId="478"/>
          <ac:picMkLst>
            <pc:docMk/>
            <pc:sldMk cId="2523641267" sldId="344"/>
            <ac:picMk id="4" creationId="{87EFA022-45CF-4561-9009-6F325908A246}"/>
          </ac:picMkLst>
        </pc:picChg>
        <pc:picChg chg="del">
          <ac:chgData name="Michael Zanatta" userId="fa57f52891cc4abc" providerId="LiveId" clId="{4A73606B-5459-49BF-98D0-1A67C3936696}" dt="2020-04-29T07:50:59.507" v="11431" actId="478"/>
          <ac:picMkLst>
            <pc:docMk/>
            <pc:sldMk cId="2523641267" sldId="344"/>
            <ac:picMk id="5" creationId="{F5164794-F6ED-4745-A330-B3E39230DA9D}"/>
          </ac:picMkLst>
        </pc:picChg>
        <pc:picChg chg="del">
          <ac:chgData name="Michael Zanatta" userId="fa57f52891cc4abc" providerId="LiveId" clId="{4A73606B-5459-49BF-98D0-1A67C3936696}" dt="2020-04-29T07:50:59.507" v="11431" actId="478"/>
          <ac:picMkLst>
            <pc:docMk/>
            <pc:sldMk cId="2523641267" sldId="344"/>
            <ac:picMk id="6" creationId="{328081E1-27D0-4E2F-903D-0041EF60921E}"/>
          </ac:picMkLst>
        </pc:picChg>
        <pc:picChg chg="del">
          <ac:chgData name="Michael Zanatta" userId="fa57f52891cc4abc" providerId="LiveId" clId="{4A73606B-5459-49BF-98D0-1A67C3936696}" dt="2020-04-29T07:50:59.507" v="11431" actId="478"/>
          <ac:picMkLst>
            <pc:docMk/>
            <pc:sldMk cId="2523641267" sldId="344"/>
            <ac:picMk id="7" creationId="{F786C344-ACAA-42D6-B9FF-F7FF7A0259FC}"/>
          </ac:picMkLst>
        </pc:picChg>
        <pc:picChg chg="del">
          <ac:chgData name="Michael Zanatta" userId="fa57f52891cc4abc" providerId="LiveId" clId="{4A73606B-5459-49BF-98D0-1A67C3936696}" dt="2020-04-29T07:50:59.507" v="11431" actId="478"/>
          <ac:picMkLst>
            <pc:docMk/>
            <pc:sldMk cId="2523641267" sldId="344"/>
            <ac:picMk id="11" creationId="{59C8E0C9-9FA6-4292-BECB-8DAED7C4F217}"/>
          </ac:picMkLst>
        </pc:picChg>
        <pc:picChg chg="add mod">
          <ac:chgData name="Michael Zanatta" userId="fa57f52891cc4abc" providerId="LiveId" clId="{4A73606B-5459-49BF-98D0-1A67C3936696}" dt="2020-04-29T07:51:18.446" v="11435" actId="1076"/>
          <ac:picMkLst>
            <pc:docMk/>
            <pc:sldMk cId="2523641267" sldId="344"/>
            <ac:picMk id="17" creationId="{8C342013-51B9-4240-A659-6F8B9E4F6831}"/>
          </ac:picMkLst>
        </pc:picChg>
        <pc:cxnChg chg="del mod">
          <ac:chgData name="Michael Zanatta" userId="fa57f52891cc4abc" providerId="LiveId" clId="{4A73606B-5459-49BF-98D0-1A67C3936696}" dt="2020-04-29T07:50:59.507" v="11431" actId="478"/>
          <ac:cxnSpMkLst>
            <pc:docMk/>
            <pc:sldMk cId="2523641267" sldId="344"/>
            <ac:cxnSpMk id="8" creationId="{9031A43C-0758-4039-B566-7B9B2AF596E7}"/>
          </ac:cxnSpMkLst>
        </pc:cxnChg>
        <pc:cxnChg chg="del mod">
          <ac:chgData name="Michael Zanatta" userId="fa57f52891cc4abc" providerId="LiveId" clId="{4A73606B-5459-49BF-98D0-1A67C3936696}" dt="2020-04-29T07:50:59.507" v="11431" actId="478"/>
          <ac:cxnSpMkLst>
            <pc:docMk/>
            <pc:sldMk cId="2523641267" sldId="344"/>
            <ac:cxnSpMk id="9" creationId="{BA04061C-4D87-4308-94EB-8641AA72DBB1}"/>
          </ac:cxnSpMkLst>
        </pc:cxnChg>
        <pc:cxnChg chg="del mod">
          <ac:chgData name="Michael Zanatta" userId="fa57f52891cc4abc" providerId="LiveId" clId="{4A73606B-5459-49BF-98D0-1A67C3936696}" dt="2020-04-29T07:50:59.507" v="11431" actId="478"/>
          <ac:cxnSpMkLst>
            <pc:docMk/>
            <pc:sldMk cId="2523641267" sldId="344"/>
            <ac:cxnSpMk id="10" creationId="{EC25E959-CAB2-4AFA-BD6A-76519B19D6A3}"/>
          </ac:cxnSpMkLst>
        </pc:cxnChg>
        <pc:cxnChg chg="del">
          <ac:chgData name="Michael Zanatta" userId="fa57f52891cc4abc" providerId="LiveId" clId="{4A73606B-5459-49BF-98D0-1A67C3936696}" dt="2020-04-29T07:50:59.507" v="11431" actId="478"/>
          <ac:cxnSpMkLst>
            <pc:docMk/>
            <pc:sldMk cId="2523641267" sldId="344"/>
            <ac:cxnSpMk id="12" creationId="{260AB80F-EA7B-44B1-806E-CB3B6ACEA096}"/>
          </ac:cxnSpMkLst>
        </pc:cxnChg>
      </pc:sldChg>
      <pc:sldChg chg="delSp modSp add ord modAnim modNotesTx">
        <pc:chgData name="Michael Zanatta" userId="fa57f52891cc4abc" providerId="LiveId" clId="{4A73606B-5459-49BF-98D0-1A67C3936696}" dt="2020-04-30T20:38:10.462" v="12952"/>
        <pc:sldMkLst>
          <pc:docMk/>
          <pc:sldMk cId="2521049267" sldId="345"/>
        </pc:sldMkLst>
        <pc:spChg chg="mod">
          <ac:chgData name="Michael Zanatta" userId="fa57f52891cc4abc" providerId="LiveId" clId="{4A73606B-5459-49BF-98D0-1A67C3936696}" dt="2020-04-29T07:55:29.922" v="11735" actId="14100"/>
          <ac:spMkLst>
            <pc:docMk/>
            <pc:sldMk cId="2521049267" sldId="345"/>
            <ac:spMk id="4" creationId="{9FF57B7B-BF06-644F-AE6A-DB11B6C683B4}"/>
          </ac:spMkLst>
        </pc:spChg>
        <pc:spChg chg="mod">
          <ac:chgData name="Michael Zanatta" userId="fa57f52891cc4abc" providerId="LiveId" clId="{4A73606B-5459-49BF-98D0-1A67C3936696}" dt="2020-04-30T09:29:25.641" v="12549" actId="14100"/>
          <ac:spMkLst>
            <pc:docMk/>
            <pc:sldMk cId="2521049267" sldId="345"/>
            <ac:spMk id="5" creationId="{F85D271E-C10E-3441-BE32-01F6DF5A0052}"/>
          </ac:spMkLst>
        </pc:spChg>
        <pc:picChg chg="del">
          <ac:chgData name="Michael Zanatta" userId="fa57f52891cc4abc" providerId="LiveId" clId="{4A73606B-5459-49BF-98D0-1A67C3936696}" dt="2020-04-29T07:55:06.813" v="11730" actId="478"/>
          <ac:picMkLst>
            <pc:docMk/>
            <pc:sldMk cId="2521049267" sldId="345"/>
            <ac:picMk id="6" creationId="{EE7DE7D8-D61F-8448-B0EB-D1D6062B9833}"/>
          </ac:picMkLst>
        </pc:picChg>
        <pc:picChg chg="del">
          <ac:chgData name="Michael Zanatta" userId="fa57f52891cc4abc" providerId="LiveId" clId="{4A73606B-5459-49BF-98D0-1A67C3936696}" dt="2020-04-29T07:55:07.817" v="11731" actId="478"/>
          <ac:picMkLst>
            <pc:docMk/>
            <pc:sldMk cId="2521049267" sldId="345"/>
            <ac:picMk id="9" creationId="{3FDBE7CD-174D-1E45-9CA9-59279C421746}"/>
          </ac:picMkLst>
        </pc:picChg>
      </pc:sldChg>
      <pc:sldChg chg="modSp add modAnim modNotesTx">
        <pc:chgData name="Michael Zanatta" userId="fa57f52891cc4abc" providerId="LiveId" clId="{4A73606B-5459-49BF-98D0-1A67C3936696}" dt="2020-04-30T07:54:55.180" v="12321" actId="20577"/>
        <pc:sldMkLst>
          <pc:docMk/>
          <pc:sldMk cId="2642883734" sldId="346"/>
        </pc:sldMkLst>
        <pc:spChg chg="mod">
          <ac:chgData name="Michael Zanatta" userId="fa57f52891cc4abc" providerId="LiveId" clId="{4A73606B-5459-49BF-98D0-1A67C3936696}" dt="2020-04-30T07:47:47.993" v="12038" actId="20577"/>
          <ac:spMkLst>
            <pc:docMk/>
            <pc:sldMk cId="2642883734" sldId="346"/>
            <ac:spMk id="5" creationId="{ABABDB44-C2B3-4F4F-B00E-BB0295D9521D}"/>
          </ac:spMkLst>
        </pc:spChg>
        <pc:spChg chg="mod">
          <ac:chgData name="Michael Zanatta" userId="fa57f52891cc4abc" providerId="LiveId" clId="{4A73606B-5459-49BF-98D0-1A67C3936696}" dt="2020-04-30T07:48:44.706" v="12183" actId="14100"/>
          <ac:spMkLst>
            <pc:docMk/>
            <pc:sldMk cId="2642883734" sldId="346"/>
            <ac:spMk id="6" creationId="{8188207A-4587-454D-AB6C-FCF37AB67C4F}"/>
          </ac:spMkLst>
        </pc:spChg>
        <pc:picChg chg="mod">
          <ac:chgData name="Michael Zanatta" userId="fa57f52891cc4abc" providerId="LiveId" clId="{4A73606B-5459-49BF-98D0-1A67C3936696}" dt="2020-04-30T07:48:00.855" v="12075" actId="1076"/>
          <ac:picMkLst>
            <pc:docMk/>
            <pc:sldMk cId="2642883734" sldId="346"/>
            <ac:picMk id="4" creationId="{9C9D09DC-616F-457B-8A29-1C1D401DBB04}"/>
          </ac:picMkLst>
        </pc:picChg>
      </pc:sldChg>
      <pc:sldMasterChg chg="delSldLayout">
        <pc:chgData name="Michael Zanatta" userId="fa57f52891cc4abc" providerId="LiveId" clId="{4A73606B-5459-49BF-98D0-1A67C3936696}" dt="2020-04-16T08:18:40.704" v="1218" actId="2696"/>
        <pc:sldMasterMkLst>
          <pc:docMk/>
          <pc:sldMasterMk cId="1411974832" sldId="2147483648"/>
        </pc:sldMasterMkLst>
        <pc:sldLayoutChg chg="del">
          <pc:chgData name="Michael Zanatta" userId="fa57f52891cc4abc" providerId="LiveId" clId="{4A73606B-5459-49BF-98D0-1A67C3936696}" dt="2020-04-16T08:18:40.704" v="1218" actId="2696"/>
          <pc:sldLayoutMkLst>
            <pc:docMk/>
            <pc:sldMasterMk cId="1411974832" sldId="2147483648"/>
            <pc:sldLayoutMk cId="2867080037" sldId="2147483660"/>
          </pc:sldLayoutMkLst>
        </pc:sldLayoutChg>
      </pc:sldMasterChg>
    </pc:docChg>
  </pc:docChgLst>
  <pc:docChgLst>
    <pc:chgData name="Michael Zanatta" userId="fa57f52891cc4abc" providerId="LiveId" clId="{E4D7FB5C-A680-464C-BE01-BFEFAFCA5B4F}"/>
    <pc:docChg chg="undo redo custSel mod addSld delSld modSld sldOrd">
      <pc:chgData name="Michael Zanatta" userId="fa57f52891cc4abc" providerId="LiveId" clId="{E4D7FB5C-A680-464C-BE01-BFEFAFCA5B4F}" dt="2020-02-16T04:02:07.700" v="3538" actId="20577"/>
      <pc:docMkLst>
        <pc:docMk/>
      </pc:docMkLst>
      <pc:sldChg chg="ord">
        <pc:chgData name="Michael Zanatta" userId="fa57f52891cc4abc" providerId="LiveId" clId="{E4D7FB5C-A680-464C-BE01-BFEFAFCA5B4F}" dt="2020-02-12T20:53:22.656" v="1825"/>
        <pc:sldMkLst>
          <pc:docMk/>
          <pc:sldMk cId="1381496282" sldId="257"/>
        </pc:sldMkLst>
      </pc:sldChg>
      <pc:sldChg chg="modSp modNotesTx">
        <pc:chgData name="Michael Zanatta" userId="fa57f52891cc4abc" providerId="LiveId" clId="{E4D7FB5C-A680-464C-BE01-BFEFAFCA5B4F}" dt="2020-02-16T04:01:12.610" v="3446" actId="20577"/>
        <pc:sldMkLst>
          <pc:docMk/>
          <pc:sldMk cId="904889265" sldId="260"/>
        </pc:sldMkLst>
        <pc:spChg chg="mod">
          <ac:chgData name="Michael Zanatta" userId="fa57f52891cc4abc" providerId="LiveId" clId="{E4D7FB5C-A680-464C-BE01-BFEFAFCA5B4F}" dt="2020-02-12T21:19:07.859" v="1863" actId="20577"/>
          <ac:spMkLst>
            <pc:docMk/>
            <pc:sldMk cId="904889265" sldId="260"/>
            <ac:spMk id="2" creationId="{0C6D0FB3-333C-4683-A953-C628C5518A13}"/>
          </ac:spMkLst>
        </pc:spChg>
      </pc:sldChg>
      <pc:sldChg chg="delSp">
        <pc:chgData name="Michael Zanatta" userId="fa57f52891cc4abc" providerId="LiveId" clId="{E4D7FB5C-A680-464C-BE01-BFEFAFCA5B4F}" dt="2020-02-16T03:54:53.191" v="3137" actId="478"/>
        <pc:sldMkLst>
          <pc:docMk/>
          <pc:sldMk cId="3552944967" sldId="262"/>
        </pc:sldMkLst>
        <pc:spChg chg="del">
          <ac:chgData name="Michael Zanatta" userId="fa57f52891cc4abc" providerId="LiveId" clId="{E4D7FB5C-A680-464C-BE01-BFEFAFCA5B4F}" dt="2020-02-16T03:54:53.191" v="3137" actId="478"/>
          <ac:spMkLst>
            <pc:docMk/>
            <pc:sldMk cId="3552944967" sldId="262"/>
            <ac:spMk id="10" creationId="{EC45D71C-966C-406C-BCAD-2D924ECA3F41}"/>
          </ac:spMkLst>
        </pc:spChg>
      </pc:sldChg>
      <pc:sldChg chg="delSp">
        <pc:chgData name="Michael Zanatta" userId="fa57f52891cc4abc" providerId="LiveId" clId="{E4D7FB5C-A680-464C-BE01-BFEFAFCA5B4F}" dt="2020-02-16T03:54:58.189" v="3138" actId="478"/>
        <pc:sldMkLst>
          <pc:docMk/>
          <pc:sldMk cId="3190102320" sldId="263"/>
        </pc:sldMkLst>
        <pc:spChg chg="del">
          <ac:chgData name="Michael Zanatta" userId="fa57f52891cc4abc" providerId="LiveId" clId="{E4D7FB5C-A680-464C-BE01-BFEFAFCA5B4F}" dt="2020-02-16T03:54:58.189" v="3138" actId="478"/>
          <ac:spMkLst>
            <pc:docMk/>
            <pc:sldMk cId="3190102320" sldId="263"/>
            <ac:spMk id="5" creationId="{9DF67912-B8F6-4B21-8228-65A57FA75354}"/>
          </ac:spMkLst>
        </pc:spChg>
      </pc:sldChg>
      <pc:sldChg chg="delSp">
        <pc:chgData name="Michael Zanatta" userId="fa57f52891cc4abc" providerId="LiveId" clId="{E4D7FB5C-A680-464C-BE01-BFEFAFCA5B4F}" dt="2020-02-16T03:56:33.028" v="3139" actId="478"/>
        <pc:sldMkLst>
          <pc:docMk/>
          <pc:sldMk cId="1390832060" sldId="264"/>
        </pc:sldMkLst>
        <pc:spChg chg="del">
          <ac:chgData name="Michael Zanatta" userId="fa57f52891cc4abc" providerId="LiveId" clId="{E4D7FB5C-A680-464C-BE01-BFEFAFCA5B4F}" dt="2020-02-16T03:56:33.028" v="3139" actId="478"/>
          <ac:spMkLst>
            <pc:docMk/>
            <pc:sldMk cId="1390832060" sldId="264"/>
            <ac:spMk id="8" creationId="{CA2E5210-B989-4536-A578-7F86C2459B25}"/>
          </ac:spMkLst>
        </pc:spChg>
      </pc:sldChg>
      <pc:sldChg chg="modSp modNotesTx">
        <pc:chgData name="Michael Zanatta" userId="fa57f52891cc4abc" providerId="LiveId" clId="{E4D7FB5C-A680-464C-BE01-BFEFAFCA5B4F}" dt="2020-02-04T02:08:48.310" v="540" actId="6549"/>
        <pc:sldMkLst>
          <pc:docMk/>
          <pc:sldMk cId="2815388553" sldId="272"/>
        </pc:sldMkLst>
        <pc:spChg chg="mod">
          <ac:chgData name="Michael Zanatta" userId="fa57f52891cc4abc" providerId="LiveId" clId="{E4D7FB5C-A680-464C-BE01-BFEFAFCA5B4F}" dt="2020-02-04T02:08:48.310" v="540" actId="6549"/>
          <ac:spMkLst>
            <pc:docMk/>
            <pc:sldMk cId="2815388553" sldId="272"/>
            <ac:spMk id="3" creationId="{E654FC76-A2C7-4EBA-9756-B3FD9BC70136}"/>
          </ac:spMkLst>
        </pc:spChg>
      </pc:sldChg>
      <pc:sldChg chg="modSp">
        <pc:chgData name="Michael Zanatta" userId="fa57f52891cc4abc" providerId="LiveId" clId="{E4D7FB5C-A680-464C-BE01-BFEFAFCA5B4F}" dt="2020-02-04T02:08:44.941" v="538" actId="6549"/>
        <pc:sldMkLst>
          <pc:docMk/>
          <pc:sldMk cId="587469874" sldId="273"/>
        </pc:sldMkLst>
        <pc:spChg chg="mod">
          <ac:chgData name="Michael Zanatta" userId="fa57f52891cc4abc" providerId="LiveId" clId="{E4D7FB5C-A680-464C-BE01-BFEFAFCA5B4F}" dt="2020-02-04T02:08:44.941" v="538" actId="6549"/>
          <ac:spMkLst>
            <pc:docMk/>
            <pc:sldMk cId="587469874" sldId="273"/>
            <ac:spMk id="3" creationId="{E654FC76-A2C7-4EBA-9756-B3FD9BC70136}"/>
          </ac:spMkLst>
        </pc:spChg>
      </pc:sldChg>
      <pc:sldChg chg="del">
        <pc:chgData name="Michael Zanatta" userId="fa57f52891cc4abc" providerId="LiveId" clId="{E4D7FB5C-A680-464C-BE01-BFEFAFCA5B4F}" dt="2020-02-16T03:59:31.581" v="3172" actId="2696"/>
        <pc:sldMkLst>
          <pc:docMk/>
          <pc:sldMk cId="1603545365" sldId="276"/>
        </pc:sldMkLst>
      </pc:sldChg>
      <pc:sldChg chg="modSp">
        <pc:chgData name="Michael Zanatta" userId="fa57f52891cc4abc" providerId="LiveId" clId="{E4D7FB5C-A680-464C-BE01-BFEFAFCA5B4F}" dt="2020-02-04T02:09:29.414" v="541" actId="20577"/>
        <pc:sldMkLst>
          <pc:docMk/>
          <pc:sldMk cId="3448399239" sldId="279"/>
        </pc:sldMkLst>
        <pc:spChg chg="mod">
          <ac:chgData name="Michael Zanatta" userId="fa57f52891cc4abc" providerId="LiveId" clId="{E4D7FB5C-A680-464C-BE01-BFEFAFCA5B4F}" dt="2020-02-04T02:09:29.414" v="541" actId="20577"/>
          <ac:spMkLst>
            <pc:docMk/>
            <pc:sldMk cId="3448399239" sldId="279"/>
            <ac:spMk id="3" creationId="{E654FC76-A2C7-4EBA-9756-B3FD9BC70136}"/>
          </ac:spMkLst>
        </pc:spChg>
      </pc:sldChg>
      <pc:sldChg chg="modNotesTx">
        <pc:chgData name="Michael Zanatta" userId="fa57f52891cc4abc" providerId="LiveId" clId="{E4D7FB5C-A680-464C-BE01-BFEFAFCA5B4F}" dt="2020-02-02T08:26:58.501" v="348" actId="20577"/>
        <pc:sldMkLst>
          <pc:docMk/>
          <pc:sldMk cId="248772945" sldId="280"/>
        </pc:sldMkLst>
      </pc:sldChg>
      <pc:sldChg chg="del">
        <pc:chgData name="Michael Zanatta" userId="fa57f52891cc4abc" providerId="LiveId" clId="{E4D7FB5C-A680-464C-BE01-BFEFAFCA5B4F}" dt="2020-02-16T03:59:21.864" v="3171" actId="2696"/>
        <pc:sldMkLst>
          <pc:docMk/>
          <pc:sldMk cId="1184423263" sldId="284"/>
        </pc:sldMkLst>
      </pc:sldChg>
      <pc:sldChg chg="modNotesTx">
        <pc:chgData name="Michael Zanatta" userId="fa57f52891cc4abc" providerId="LiveId" clId="{E4D7FB5C-A680-464C-BE01-BFEFAFCA5B4F}" dt="2020-02-16T04:02:07.700" v="3538" actId="20577"/>
        <pc:sldMkLst>
          <pc:docMk/>
          <pc:sldMk cId="1010319264" sldId="289"/>
        </pc:sldMkLst>
      </pc:sldChg>
      <pc:sldChg chg="ord">
        <pc:chgData name="Michael Zanatta" userId="fa57f52891cc4abc" providerId="LiveId" clId="{E4D7FB5C-A680-464C-BE01-BFEFAFCA5B4F}" dt="2020-02-12T20:53:14.468" v="1824"/>
        <pc:sldMkLst>
          <pc:docMk/>
          <pc:sldMk cId="158800924" sldId="290"/>
        </pc:sldMkLst>
      </pc:sldChg>
      <pc:sldChg chg="modSp modNotesTx">
        <pc:chgData name="Michael Zanatta" userId="fa57f52891cc4abc" providerId="LiveId" clId="{E4D7FB5C-A680-464C-BE01-BFEFAFCA5B4F}" dt="2020-02-04T02:12:54.459" v="705" actId="20577"/>
        <pc:sldMkLst>
          <pc:docMk/>
          <pc:sldMk cId="3616429881" sldId="300"/>
        </pc:sldMkLst>
        <pc:spChg chg="mod">
          <ac:chgData name="Michael Zanatta" userId="fa57f52891cc4abc" providerId="LiveId" clId="{E4D7FB5C-A680-464C-BE01-BFEFAFCA5B4F}" dt="2020-02-04T02:10:00.889" v="546" actId="27636"/>
          <ac:spMkLst>
            <pc:docMk/>
            <pc:sldMk cId="3616429881" sldId="300"/>
            <ac:spMk id="3" creationId="{E654FC76-A2C7-4EBA-9756-B3FD9BC70136}"/>
          </ac:spMkLst>
        </pc:spChg>
      </pc:sldChg>
      <pc:sldChg chg="modNotesTx">
        <pc:chgData name="Michael Zanatta" userId="fa57f52891cc4abc" providerId="LiveId" clId="{E4D7FB5C-A680-464C-BE01-BFEFAFCA5B4F}" dt="2020-02-04T02:26:18.653" v="1822" actId="313"/>
        <pc:sldMkLst>
          <pc:docMk/>
          <pc:sldMk cId="3228938771" sldId="302"/>
        </pc:sldMkLst>
      </pc:sldChg>
      <pc:sldChg chg="addSp modSp mod setBg modNotesTx">
        <pc:chgData name="Michael Zanatta" userId="fa57f52891cc4abc" providerId="LiveId" clId="{E4D7FB5C-A680-464C-BE01-BFEFAFCA5B4F}" dt="2020-02-04T02:19:11.294" v="1072" actId="20577"/>
        <pc:sldMkLst>
          <pc:docMk/>
          <pc:sldMk cId="209509084" sldId="303"/>
        </pc:sldMkLst>
        <pc:spChg chg="mod">
          <ac:chgData name="Michael Zanatta" userId="fa57f52891cc4abc" providerId="LiveId" clId="{E4D7FB5C-A680-464C-BE01-BFEFAFCA5B4F}" dt="2020-02-04T02:18:25.320" v="979" actId="26606"/>
          <ac:spMkLst>
            <pc:docMk/>
            <pc:sldMk cId="209509084" sldId="303"/>
            <ac:spMk id="2" creationId="{5F8EA037-5F41-44D8-8FB1-90575475C506}"/>
          </ac:spMkLst>
        </pc:spChg>
        <pc:spChg chg="mod">
          <ac:chgData name="Michael Zanatta" userId="fa57f52891cc4abc" providerId="LiveId" clId="{E4D7FB5C-A680-464C-BE01-BFEFAFCA5B4F}" dt="2020-02-04T02:18:25.320" v="979" actId="26606"/>
          <ac:spMkLst>
            <pc:docMk/>
            <pc:sldMk cId="209509084" sldId="303"/>
            <ac:spMk id="3" creationId="{E654FC76-A2C7-4EBA-9756-B3FD9BC70136}"/>
          </ac:spMkLst>
        </pc:spChg>
        <pc:spChg chg="mod">
          <ac:chgData name="Michael Zanatta" userId="fa57f52891cc4abc" providerId="LiveId" clId="{E4D7FB5C-A680-464C-BE01-BFEFAFCA5B4F}" dt="2020-02-04T02:18:25.320" v="979" actId="26606"/>
          <ac:spMkLst>
            <pc:docMk/>
            <pc:sldMk cId="209509084" sldId="303"/>
            <ac:spMk id="4" creationId="{968C15E6-F809-402D-B37E-C2E9B4AB6CA0}"/>
          </ac:spMkLst>
        </pc:spChg>
        <pc:spChg chg="mod">
          <ac:chgData name="Michael Zanatta" userId="fa57f52891cc4abc" providerId="LiveId" clId="{E4D7FB5C-A680-464C-BE01-BFEFAFCA5B4F}" dt="2020-02-04T02:18:25.320" v="979" actId="26606"/>
          <ac:spMkLst>
            <pc:docMk/>
            <pc:sldMk cId="209509084" sldId="303"/>
            <ac:spMk id="5" creationId="{2AC3EBFA-9980-4ED3-BC56-62782CE98DEC}"/>
          </ac:spMkLst>
        </pc:spChg>
        <pc:picChg chg="add mod ord">
          <ac:chgData name="Michael Zanatta" userId="fa57f52891cc4abc" providerId="LiveId" clId="{E4D7FB5C-A680-464C-BE01-BFEFAFCA5B4F}" dt="2020-02-04T02:18:25.320" v="979" actId="26606"/>
          <ac:picMkLst>
            <pc:docMk/>
            <pc:sldMk cId="209509084" sldId="303"/>
            <ac:picMk id="7" creationId="{97BBC544-1C41-4956-9033-C67809E2FEDE}"/>
          </ac:picMkLst>
        </pc:picChg>
      </pc:sldChg>
      <pc:sldChg chg="modSp add">
        <pc:chgData name="Michael Zanatta" userId="fa57f52891cc4abc" providerId="LiveId" clId="{E4D7FB5C-A680-464C-BE01-BFEFAFCA5B4F}" dt="2020-02-04T02:10:20.153" v="547" actId="6549"/>
        <pc:sldMkLst>
          <pc:docMk/>
          <pc:sldMk cId="2189175064" sldId="305"/>
        </pc:sldMkLst>
        <pc:spChg chg="mod">
          <ac:chgData name="Michael Zanatta" userId="fa57f52891cc4abc" providerId="LiveId" clId="{E4D7FB5C-A680-464C-BE01-BFEFAFCA5B4F}" dt="2020-02-04T02:10:20.153" v="547" actId="6549"/>
          <ac:spMkLst>
            <pc:docMk/>
            <pc:sldMk cId="2189175064" sldId="305"/>
            <ac:spMk id="3" creationId="{E654FC76-A2C7-4EBA-9756-B3FD9BC70136}"/>
          </ac:spMkLst>
        </pc:spChg>
      </pc:sldChg>
      <pc:sldChg chg="add del">
        <pc:chgData name="Michael Zanatta" userId="fa57f52891cc4abc" providerId="LiveId" clId="{E4D7FB5C-A680-464C-BE01-BFEFAFCA5B4F}" dt="2020-02-04T02:12:50.990" v="701"/>
        <pc:sldMkLst>
          <pc:docMk/>
          <pc:sldMk cId="233477298" sldId="306"/>
        </pc:sldMkLst>
      </pc:sldChg>
      <pc:sldChg chg="modSp add modNotesTx">
        <pc:chgData name="Michael Zanatta" userId="fa57f52891cc4abc" providerId="LiveId" clId="{E4D7FB5C-A680-464C-BE01-BFEFAFCA5B4F}" dt="2020-02-04T02:21:48.227" v="1254" actId="20577"/>
        <pc:sldMkLst>
          <pc:docMk/>
          <pc:sldMk cId="2515455167" sldId="306"/>
        </pc:sldMkLst>
        <pc:spChg chg="mod">
          <ac:chgData name="Michael Zanatta" userId="fa57f52891cc4abc" providerId="LiveId" clId="{E4D7FB5C-A680-464C-BE01-BFEFAFCA5B4F}" dt="2020-02-04T02:20:38.304" v="1176" actId="20577"/>
          <ac:spMkLst>
            <pc:docMk/>
            <pc:sldMk cId="2515455167" sldId="306"/>
            <ac:spMk id="3" creationId="{E654FC76-A2C7-4EBA-9756-B3FD9BC70136}"/>
          </ac:spMkLst>
        </pc:spChg>
      </pc:sldChg>
      <pc:sldChg chg="addSp delSp modSp add ord modNotesTx">
        <pc:chgData name="Michael Zanatta" userId="fa57f52891cc4abc" providerId="LiveId" clId="{E4D7FB5C-A680-464C-BE01-BFEFAFCA5B4F}" dt="2020-02-15T00:20:57.205" v="3136" actId="20577"/>
        <pc:sldMkLst>
          <pc:docMk/>
          <pc:sldMk cId="483672820" sldId="307"/>
        </pc:sldMkLst>
        <pc:spChg chg="mod">
          <ac:chgData name="Michael Zanatta" userId="fa57f52891cc4abc" providerId="LiveId" clId="{E4D7FB5C-A680-464C-BE01-BFEFAFCA5B4F}" dt="2020-02-15T00:10:31.853" v="2042" actId="20577"/>
          <ac:spMkLst>
            <pc:docMk/>
            <pc:sldMk cId="483672820" sldId="307"/>
            <ac:spMk id="2" creationId="{2F2DAA6E-9809-4B37-A87E-15B76CCC9265}"/>
          </ac:spMkLst>
        </pc:spChg>
        <pc:spChg chg="del">
          <ac:chgData name="Michael Zanatta" userId="fa57f52891cc4abc" providerId="LiveId" clId="{E4D7FB5C-A680-464C-BE01-BFEFAFCA5B4F}" dt="2020-02-15T00:09:35.592" v="2028" actId="478"/>
          <ac:spMkLst>
            <pc:docMk/>
            <pc:sldMk cId="483672820" sldId="307"/>
            <ac:spMk id="19" creationId="{1820201C-BA8B-4A85-8799-067303E162CB}"/>
          </ac:spMkLst>
        </pc:spChg>
        <pc:spChg chg="del">
          <ac:chgData name="Michael Zanatta" userId="fa57f52891cc4abc" providerId="LiveId" clId="{E4D7FB5C-A680-464C-BE01-BFEFAFCA5B4F}" dt="2020-02-15T00:09:33.136" v="2026" actId="478"/>
          <ac:spMkLst>
            <pc:docMk/>
            <pc:sldMk cId="483672820" sldId="307"/>
            <ac:spMk id="21" creationId="{3E055C93-C716-4D22-BBC8-FB39583FBFEC}"/>
          </ac:spMkLst>
        </pc:spChg>
        <pc:spChg chg="del mod">
          <ac:chgData name="Michael Zanatta" userId="fa57f52891cc4abc" providerId="LiveId" clId="{E4D7FB5C-A680-464C-BE01-BFEFAFCA5B4F}" dt="2020-02-15T00:09:37.160" v="2029" actId="478"/>
          <ac:spMkLst>
            <pc:docMk/>
            <pc:sldMk cId="483672820" sldId="307"/>
            <ac:spMk id="22" creationId="{D74B3911-615D-4A25-A45C-8B2EF89E2744}"/>
          </ac:spMkLst>
        </pc:spChg>
        <pc:picChg chg="del">
          <ac:chgData name="Michael Zanatta" userId="fa57f52891cc4abc" providerId="LiveId" clId="{E4D7FB5C-A680-464C-BE01-BFEFAFCA5B4F}" dt="2020-02-15T00:09:32.504" v="2025" actId="478"/>
          <ac:picMkLst>
            <pc:docMk/>
            <pc:sldMk cId="483672820" sldId="307"/>
            <ac:picMk id="4" creationId="{37209C63-C282-49AA-A1DB-DF70CF7C5610}"/>
          </ac:picMkLst>
        </pc:picChg>
        <pc:picChg chg="add mod">
          <ac:chgData name="Michael Zanatta" userId="fa57f52891cc4abc" providerId="LiveId" clId="{E4D7FB5C-A680-464C-BE01-BFEFAFCA5B4F}" dt="2020-02-15T00:10:36.043" v="2043" actId="1076"/>
          <ac:picMkLst>
            <pc:docMk/>
            <pc:sldMk cId="483672820" sldId="307"/>
            <ac:picMk id="5" creationId="{7B5B03E3-545E-4AC9-A00B-B5CFB3938C1F}"/>
          </ac:picMkLst>
        </pc:picChg>
        <pc:picChg chg="del">
          <ac:chgData name="Michael Zanatta" userId="fa57f52891cc4abc" providerId="LiveId" clId="{E4D7FB5C-A680-464C-BE01-BFEFAFCA5B4F}" dt="2020-02-15T00:09:30.571" v="2023" actId="478"/>
          <ac:picMkLst>
            <pc:docMk/>
            <pc:sldMk cId="483672820" sldId="307"/>
            <ac:picMk id="14" creationId="{26B9F0DD-8F77-4AC0-ABD8-CA9F794253CE}"/>
          </ac:picMkLst>
        </pc:picChg>
        <pc:cxnChg chg="del">
          <ac:chgData name="Michael Zanatta" userId="fa57f52891cc4abc" providerId="LiveId" clId="{E4D7FB5C-A680-464C-BE01-BFEFAFCA5B4F}" dt="2020-02-15T00:09:31.752" v="2024" actId="478"/>
          <ac:cxnSpMkLst>
            <pc:docMk/>
            <pc:sldMk cId="483672820" sldId="307"/>
            <ac:cxnSpMk id="16" creationId="{B8B23743-E7C1-4717-861A-9CA9CAC7DC43}"/>
          </ac:cxnSpMkLst>
        </pc:cxnChg>
      </pc:sldChg>
      <pc:sldChg chg="add del">
        <pc:chgData name="Michael Zanatta" userId="fa57f52891cc4abc" providerId="LiveId" clId="{E4D7FB5C-A680-464C-BE01-BFEFAFCA5B4F}" dt="2020-02-04T02:12:50.342" v="700"/>
        <pc:sldMkLst>
          <pc:docMk/>
          <pc:sldMk cId="1297977013" sldId="307"/>
        </pc:sldMkLst>
      </pc:sldChg>
      <pc:sldChg chg="modSp add del">
        <pc:chgData name="Michael Zanatta" userId="fa57f52891cc4abc" providerId="LiveId" clId="{E4D7FB5C-A680-464C-BE01-BFEFAFCA5B4F}" dt="2020-02-12T20:53:48.524" v="1847" actId="2696"/>
        <pc:sldMkLst>
          <pc:docMk/>
          <pc:sldMk cId="2442688785" sldId="307"/>
        </pc:sldMkLst>
        <pc:spChg chg="mod">
          <ac:chgData name="Michael Zanatta" userId="fa57f52891cc4abc" providerId="LiveId" clId="{E4D7FB5C-A680-464C-BE01-BFEFAFCA5B4F}" dt="2020-02-12T20:53:46.400" v="1846" actId="20577"/>
          <ac:spMkLst>
            <pc:docMk/>
            <pc:sldMk cId="2442688785" sldId="307"/>
            <ac:spMk id="2" creationId="{34D7713D-5724-4106-B23C-7A831D697D62}"/>
          </ac:spMkLst>
        </pc:spChg>
      </pc:sldChg>
      <pc:sldChg chg="modSp add del">
        <pc:chgData name="Michael Zanatta" userId="fa57f52891cc4abc" providerId="LiveId" clId="{E4D7FB5C-A680-464C-BE01-BFEFAFCA5B4F}" dt="2020-02-04T02:18:45.894" v="980" actId="2696"/>
        <pc:sldMkLst>
          <pc:docMk/>
          <pc:sldMk cId="4244790743" sldId="307"/>
        </pc:sldMkLst>
        <pc:spChg chg="mod">
          <ac:chgData name="Michael Zanatta" userId="fa57f52891cc4abc" providerId="LiveId" clId="{E4D7FB5C-A680-464C-BE01-BFEFAFCA5B4F}" dt="2020-02-04T02:16:01.761" v="936" actId="20577"/>
          <ac:spMkLst>
            <pc:docMk/>
            <pc:sldMk cId="4244790743" sldId="307"/>
            <ac:spMk id="2" creationId="{5F8EA037-5F41-44D8-8FB1-90575475C506}"/>
          </ac:spMkLst>
        </pc:spChg>
      </pc:sldChg>
      <pc:sldChg chg="add del">
        <pc:chgData name="Michael Zanatta" userId="fa57f52891cc4abc" providerId="LiveId" clId="{E4D7FB5C-A680-464C-BE01-BFEFAFCA5B4F}" dt="2020-02-04T02:12:48.887" v="698"/>
        <pc:sldMkLst>
          <pc:docMk/>
          <pc:sldMk cId="1241757875" sldId="308"/>
        </pc:sldMkLst>
      </pc:sldChg>
      <pc:sldChg chg="modSp add modNotesTx">
        <pc:chgData name="Michael Zanatta" userId="fa57f52891cc4abc" providerId="LiveId" clId="{E4D7FB5C-A680-464C-BE01-BFEFAFCA5B4F}" dt="2020-02-16T03:57:17.636" v="3170" actId="20577"/>
        <pc:sldMkLst>
          <pc:docMk/>
          <pc:sldMk cId="2317988033" sldId="308"/>
        </pc:sldMkLst>
        <pc:spChg chg="mod">
          <ac:chgData name="Michael Zanatta" userId="fa57f52891cc4abc" providerId="LiveId" clId="{E4D7FB5C-A680-464C-BE01-BFEFAFCA5B4F}" dt="2020-02-16T03:57:05.364" v="3147" actId="20577"/>
          <ac:spMkLst>
            <pc:docMk/>
            <pc:sldMk cId="2317988033" sldId="308"/>
            <ac:spMk id="2" creationId="{34D7713D-5724-4106-B23C-7A831D697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12DAE0-EF57-4297-B7DE-706FFF37DC6A}" type="datetimeFigureOut">
              <a:rPr lang="en-AU" smtClean="0"/>
              <a:t>1/05/2020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0B7CBD-8C46-4C11-9B68-A74D2A8A173E}" type="slidenum">
              <a:rPr lang="en-AU" smtClean="0"/>
              <a:t>‹#›</a:t>
            </a:fld>
            <a:endParaRPr lang="en-AU"/>
          </a:p>
        </p:txBody>
      </p:sp>
    </p:spTree>
    <p:extLst>
      <p:ext uri="{BB962C8B-B14F-4D97-AF65-F5344CB8AC3E}">
        <p14:creationId xmlns:p14="http://schemas.microsoft.com/office/powerpoint/2010/main" val="1857212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did it. It’s the Last Talk of </a:t>
            </a:r>
            <a:r>
              <a:rPr lang="en-AU" dirty="0" err="1"/>
              <a:t>BridgeConf</a:t>
            </a:r>
            <a:r>
              <a:rPr lang="en-AU" dirty="0"/>
              <a:t>. So we can let our hair down with some RBG and some demonstration on some cool technology.</a:t>
            </a:r>
          </a:p>
          <a:p>
            <a:r>
              <a:rPr lang="en-AU" dirty="0"/>
              <a:t>Also I want to say thankyou to everyone joining. Huge shoutout and thankyou to Thomas, </a:t>
            </a:r>
            <a:r>
              <a:rPr lang="en-AU" dirty="0" err="1"/>
              <a:t>Adillio</a:t>
            </a:r>
            <a:r>
              <a:rPr lang="en-AU" dirty="0"/>
              <a:t> and Cory. Cory is the unsung here.</a:t>
            </a:r>
          </a:p>
          <a:p>
            <a:r>
              <a:rPr lang="en-AU" dirty="0"/>
              <a:t>#</a:t>
            </a:r>
            <a:r>
              <a:rPr lang="en-AU" dirty="0" err="1"/>
              <a:t>FreeCory</a:t>
            </a:r>
            <a:endParaRPr lang="en-AU" dirty="0"/>
          </a:p>
          <a:p>
            <a:endParaRPr lang="en-AU" dirty="0"/>
          </a:p>
          <a:p>
            <a:r>
              <a:rPr lang="en-AU" dirty="0"/>
              <a:t>What I will ask is that people keen their questions for the end of the talk.</a:t>
            </a:r>
          </a:p>
          <a:p>
            <a:endParaRPr lang="en-AU" dirty="0"/>
          </a:p>
          <a:p>
            <a:r>
              <a:rPr lang="en-AU" dirty="0"/>
              <a:t>So we are going to go through all the facets on how I built an IT self service portal</a:t>
            </a:r>
          </a:p>
          <a:p>
            <a:endParaRPr lang="en-AU" dirty="0"/>
          </a:p>
          <a:p>
            <a:r>
              <a:rPr lang="en-AU" dirty="0"/>
              <a:t>A little about me:</a:t>
            </a:r>
          </a:p>
          <a:p>
            <a:endParaRPr lang="en-AU" dirty="0"/>
          </a:p>
          <a:p>
            <a:pPr marL="171450" indent="-171450">
              <a:buFont typeface="Arial" panose="020B0604020202020204" pitchFamily="34" charset="0"/>
              <a:buChar char="•"/>
            </a:pPr>
            <a:r>
              <a:rPr lang="en-AU" dirty="0"/>
              <a:t>I work as a senior consultant at Insync Technology and I specialize in </a:t>
            </a:r>
            <a:r>
              <a:rPr lang="en-AU" dirty="0" err="1"/>
              <a:t>WinOps</a:t>
            </a:r>
            <a:r>
              <a:rPr lang="en-AU" dirty="0"/>
              <a:t> automation</a:t>
            </a:r>
          </a:p>
          <a:p>
            <a:pPr marL="171450" indent="-171450">
              <a:buFont typeface="Arial" panose="020B0604020202020204" pitchFamily="34" charset="0"/>
              <a:buChar char="•"/>
            </a:pPr>
            <a:r>
              <a:rPr lang="en-AU" dirty="0"/>
              <a:t>I’m am known as that guy. I like to push the boundaries of PowerShell to the limits to see what is possible. For instance a PowerShell Aimbot, Remote Bot and a Stock Market Forum Web Scraper.</a:t>
            </a:r>
          </a:p>
          <a:p>
            <a:pPr marL="171450" indent="-171450">
              <a:buFont typeface="Arial" panose="020B0604020202020204" pitchFamily="34" charset="0"/>
              <a:buChar char="•"/>
            </a:pPr>
            <a:r>
              <a:rPr lang="en-AU" dirty="0"/>
              <a:t>Stream Regularly, </a:t>
            </a:r>
            <a:r>
              <a:rPr lang="en-AU" dirty="0" err="1"/>
              <a:t>CoFounder</a:t>
            </a:r>
            <a:r>
              <a:rPr lang="en-AU" dirty="0"/>
              <a:t> the Brisbane PowerShell User Group and Author (Contributor and Editor for PSConfBookV2, PSConfBookV3)</a:t>
            </a:r>
          </a:p>
          <a:p>
            <a:pPr marL="171450" indent="-171450">
              <a:buFont typeface="Arial" panose="020B0604020202020204" pitchFamily="34" charset="0"/>
              <a:buChar char="•"/>
            </a:pPr>
            <a:r>
              <a:rPr lang="en-AU" dirty="0"/>
              <a:t>Enjoying Helping People (</a:t>
            </a:r>
            <a:r>
              <a:rPr lang="en-AU" dirty="0" err="1"/>
              <a:t>Gday</a:t>
            </a:r>
            <a:r>
              <a:rPr lang="en-AU" dirty="0"/>
              <a:t> Reddit!)</a:t>
            </a:r>
          </a:p>
          <a:p>
            <a:pPr marL="171450" indent="-171450">
              <a:buFont typeface="Arial" panose="020B0604020202020204" pitchFamily="34" charset="0"/>
              <a:buChar char="•"/>
            </a:pPr>
            <a:r>
              <a:rPr lang="en-AU" dirty="0"/>
              <a:t>I enjoy running and playing paintball</a:t>
            </a:r>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8C0B7CBD-8C46-4C11-9B68-A74D2A8A173E}" type="slidenum">
              <a:rPr lang="en-AU" smtClean="0"/>
              <a:t>1</a:t>
            </a:fld>
            <a:endParaRPr lang="en-AU"/>
          </a:p>
        </p:txBody>
      </p:sp>
    </p:spTree>
    <p:extLst>
      <p:ext uri="{BB962C8B-B14F-4D97-AF65-F5344CB8AC3E}">
        <p14:creationId xmlns:p14="http://schemas.microsoft.com/office/powerpoint/2010/main" val="2804432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product needs to be scalable. One of the key features of any IT self service portal is the ability to easily add new features to the portal.</a:t>
            </a:r>
          </a:p>
          <a:p>
            <a:r>
              <a:rPr lang="en-GB" dirty="0"/>
              <a:t>So with that in mind let’s take a look at the configuration side of the portal.</a:t>
            </a:r>
          </a:p>
          <a:p>
            <a:endParaRPr lang="en-GB" b="1" dirty="0"/>
          </a:p>
          <a:p>
            <a:r>
              <a:rPr lang="en-GB" b="1" dirty="0"/>
              <a:t>Play: 02_DEMO_NEW_TILE.mp4</a:t>
            </a:r>
          </a:p>
          <a:p>
            <a:endParaRPr lang="en-GB" dirty="0"/>
          </a:p>
          <a:p>
            <a:r>
              <a:rPr lang="en-AU" dirty="0"/>
              <a:t>4. Demo ( Showing how to add another Tile to the Portal )</a:t>
            </a:r>
          </a:p>
          <a:p>
            <a:pPr marL="685800" lvl="1" indent="-228600">
              <a:buFont typeface="+mj-lt"/>
              <a:buAutoNum type="arabicPeriod"/>
            </a:pPr>
            <a:r>
              <a:rPr lang="en-AU" dirty="0"/>
              <a:t>Load the Existing Portal</a:t>
            </a:r>
          </a:p>
          <a:p>
            <a:pPr marL="685800" lvl="1" indent="-228600">
              <a:buFont typeface="+mj-lt"/>
              <a:buAutoNum type="arabicPeriod"/>
            </a:pPr>
            <a:r>
              <a:rPr lang="en-AU" dirty="0"/>
              <a:t>Show the Existing Portal and Only Two Tiles</a:t>
            </a:r>
          </a:p>
          <a:p>
            <a:pPr marL="685800" lvl="1" indent="-228600">
              <a:buFont typeface="+mj-lt"/>
              <a:buAutoNum type="arabicPeriod"/>
            </a:pPr>
            <a:r>
              <a:rPr lang="en-AU" dirty="0"/>
              <a:t>Go into Visual Studio Code and Look at the schema.txt</a:t>
            </a:r>
          </a:p>
          <a:p>
            <a:pPr marL="685800" lvl="1" indent="-228600">
              <a:buFont typeface="+mj-lt"/>
              <a:buAutoNum type="arabicPeriod"/>
            </a:pPr>
            <a:r>
              <a:rPr lang="en-AU" dirty="0"/>
              <a:t>Note to the audience that the tiles are configured by PowerShell </a:t>
            </a:r>
            <a:r>
              <a:rPr lang="en-AU" dirty="0" err="1"/>
              <a:t>hashtables</a:t>
            </a:r>
            <a:endParaRPr lang="en-AU" dirty="0"/>
          </a:p>
          <a:p>
            <a:pPr marL="685800" lvl="1" indent="-228600">
              <a:buFont typeface="+mj-lt"/>
              <a:buAutoNum type="arabicPeriod"/>
            </a:pPr>
            <a:r>
              <a:rPr lang="en-AU" dirty="0"/>
              <a:t>Take a copy of the schema and create a new file</a:t>
            </a:r>
          </a:p>
          <a:p>
            <a:pPr marL="685800" lvl="1" indent="-228600">
              <a:buFont typeface="+mj-lt"/>
              <a:buAutoNum type="arabicPeriod"/>
            </a:pPr>
            <a:r>
              <a:rPr lang="en-AU" dirty="0"/>
              <a:t>Let’s create a tile called </a:t>
            </a:r>
            <a:r>
              <a:rPr lang="en-AU" dirty="0" err="1"/>
              <a:t>AddUserToDistributionGroup</a:t>
            </a:r>
            <a:endParaRPr lang="en-AU" dirty="0"/>
          </a:p>
          <a:p>
            <a:pPr marL="685800" lvl="1" indent="-228600">
              <a:buFont typeface="+mj-lt"/>
              <a:buAutoNum type="arabicPeriod"/>
            </a:pPr>
            <a:r>
              <a:rPr lang="en-AU" dirty="0"/>
              <a:t>Breakdown:</a:t>
            </a:r>
          </a:p>
          <a:p>
            <a:pPr marL="1143000" lvl="2" indent="-228600">
              <a:buFont typeface="+mj-lt"/>
              <a:buAutoNum type="arabicPeriod"/>
            </a:pPr>
            <a:r>
              <a:rPr lang="en-AU" dirty="0"/>
              <a:t>Runbook PS Object: </a:t>
            </a:r>
          </a:p>
          <a:p>
            <a:pPr marL="1600200" lvl="3" indent="-228600">
              <a:buFont typeface="+mj-lt"/>
              <a:buAutoNum type="arabicPeriod"/>
            </a:pPr>
            <a:r>
              <a:rPr lang="en-AU" dirty="0"/>
              <a:t>Name: The name of the Azure automation runbook to trigger</a:t>
            </a:r>
          </a:p>
          <a:p>
            <a:pPr marL="1600200" lvl="3" indent="-228600">
              <a:buFont typeface="+mj-lt"/>
              <a:buAutoNum type="arabicPeriod"/>
            </a:pPr>
            <a:r>
              <a:rPr lang="en-AU" dirty="0"/>
              <a:t>Parameters: the parameter name and corresponding variable ‘HTML Name’ value </a:t>
            </a:r>
          </a:p>
          <a:p>
            <a:pPr marL="1143000" lvl="2" indent="-228600">
              <a:buFont typeface="+mj-lt"/>
              <a:buAutoNum type="arabicPeriod"/>
            </a:pPr>
            <a:r>
              <a:rPr lang="en-AU" dirty="0"/>
              <a:t>rest body:</a:t>
            </a:r>
          </a:p>
          <a:p>
            <a:pPr marL="1600200" lvl="3" indent="-228600">
              <a:buFont typeface="+mj-lt"/>
              <a:buAutoNum type="arabicPeriod"/>
            </a:pPr>
            <a:r>
              <a:rPr lang="en-AU" dirty="0"/>
              <a:t> Type: The type is the type of configuration. In this instance we can call it </a:t>
            </a:r>
            <a:r>
              <a:rPr lang="en-AU" dirty="0" err="1"/>
              <a:t>AddUserToDistributionGroup</a:t>
            </a:r>
            <a:endParaRPr lang="en-AU" dirty="0"/>
          </a:p>
          <a:p>
            <a:pPr marL="1600200" lvl="3" indent="-228600">
              <a:buFont typeface="+mj-lt"/>
              <a:buAutoNum type="arabicPeriod"/>
            </a:pPr>
            <a:r>
              <a:rPr lang="en-AU" dirty="0" err="1"/>
              <a:t>HTMLNameSelected</a:t>
            </a:r>
            <a:r>
              <a:rPr lang="en-AU" dirty="0"/>
              <a:t>: Is a HTML Name Value of a </a:t>
            </a:r>
            <a:r>
              <a:rPr lang="en-AU" dirty="0" err="1"/>
              <a:t>valute</a:t>
            </a:r>
            <a:r>
              <a:rPr lang="en-AU" dirty="0"/>
              <a:t> that will be added to that message</a:t>
            </a:r>
          </a:p>
          <a:p>
            <a:pPr marL="1143000" lvl="2" indent="-228600">
              <a:buFont typeface="+mj-lt"/>
              <a:buAutoNum type="arabicPeriod"/>
            </a:pPr>
            <a:r>
              <a:rPr lang="en-AU" dirty="0"/>
              <a:t>HTML Content:</a:t>
            </a:r>
          </a:p>
          <a:p>
            <a:pPr marL="1600200" lvl="3" indent="-228600">
              <a:buFont typeface="+mj-lt"/>
              <a:buAutoNum type="arabicPeriod"/>
            </a:pPr>
            <a:r>
              <a:rPr lang="en-AU" dirty="0"/>
              <a:t>Type: Same as the type in the rest body.</a:t>
            </a:r>
          </a:p>
          <a:p>
            <a:pPr marL="1600200" lvl="3" indent="-228600">
              <a:buFont typeface="+mj-lt"/>
              <a:buAutoNum type="arabicPeriod"/>
            </a:pPr>
            <a:r>
              <a:rPr lang="en-AU" dirty="0" err="1"/>
              <a:t>ResponseURL</a:t>
            </a:r>
            <a:r>
              <a:rPr lang="en-AU" dirty="0"/>
              <a:t>. The rest endpoint to respond to</a:t>
            </a:r>
          </a:p>
          <a:p>
            <a:pPr marL="1600200" lvl="3" indent="-228600">
              <a:buFont typeface="+mj-lt"/>
              <a:buAutoNum type="arabicPeriod"/>
            </a:pPr>
            <a:r>
              <a:rPr lang="en-AU" dirty="0"/>
              <a:t>Title. The title of the Cad</a:t>
            </a:r>
          </a:p>
          <a:p>
            <a:pPr marL="1600200" lvl="3" indent="-228600">
              <a:buFont typeface="+mj-lt"/>
              <a:buAutoNum type="arabicPeriod"/>
            </a:pPr>
            <a:r>
              <a:rPr lang="en-AU" dirty="0"/>
              <a:t>Description. The description of the card.</a:t>
            </a:r>
          </a:p>
          <a:p>
            <a:pPr marL="1600200" lvl="3" indent="-228600">
              <a:buFont typeface="+mj-lt"/>
              <a:buAutoNum type="arabicPeriod"/>
            </a:pPr>
            <a:r>
              <a:rPr lang="en-AU" dirty="0"/>
              <a:t>Owners. The owners of this configuration that the request will be sent to. In this instance it’s hardcoded for these demos, however the sever should perform a lookup in Azure AD to get the Owner group.</a:t>
            </a:r>
          </a:p>
          <a:p>
            <a:pPr marL="1600200" lvl="3" indent="-228600">
              <a:buFont typeface="+mj-lt"/>
              <a:buAutoNum type="arabicPeriod"/>
            </a:pPr>
            <a:r>
              <a:rPr lang="en-AU" dirty="0"/>
              <a:t>HTML Config. This describes what HTML elements are needed to add to the tile</a:t>
            </a:r>
          </a:p>
          <a:p>
            <a:pPr marL="2057400" lvl="4" indent="-228600">
              <a:buFont typeface="+mj-lt"/>
              <a:buAutoNum type="arabicPeriod"/>
            </a:pPr>
            <a:r>
              <a:rPr lang="en-AU" dirty="0"/>
              <a:t>They take a </a:t>
            </a:r>
            <a:r>
              <a:rPr lang="en-AU" dirty="0" err="1"/>
              <a:t>hashtable</a:t>
            </a:r>
            <a:endParaRPr lang="en-AU" dirty="0"/>
          </a:p>
          <a:p>
            <a:pPr marL="2057400" lvl="4" indent="-228600">
              <a:buFont typeface="+mj-lt"/>
              <a:buAutoNum type="arabicPeriod"/>
            </a:pPr>
            <a:r>
              <a:rPr lang="en-AU" dirty="0" err="1"/>
              <a:t>HTMLName</a:t>
            </a:r>
            <a:r>
              <a:rPr lang="en-AU" dirty="0"/>
              <a:t>: The unique name of the element</a:t>
            </a:r>
          </a:p>
          <a:p>
            <a:pPr marL="2057400" lvl="4" indent="-228600">
              <a:buFont typeface="+mj-lt"/>
              <a:buAutoNum type="arabicPeriod"/>
            </a:pPr>
            <a:r>
              <a:rPr lang="en-AU" dirty="0" err="1"/>
              <a:t>ElementType</a:t>
            </a:r>
            <a:r>
              <a:rPr lang="en-AU" dirty="0"/>
              <a:t>: Type of element (Input or Select)</a:t>
            </a:r>
          </a:p>
          <a:p>
            <a:pPr marL="2057400" lvl="4" indent="-228600">
              <a:buFont typeface="+mj-lt"/>
              <a:buAutoNum type="arabicPeriod"/>
            </a:pPr>
            <a:r>
              <a:rPr lang="en-AU" dirty="0"/>
              <a:t>Values (Placeholder items or values). Again this could be dynamically generated by pulling the AD Groups.</a:t>
            </a:r>
          </a:p>
          <a:p>
            <a:pPr marL="685800" lvl="1" indent="-228600">
              <a:buFont typeface="+mj-lt"/>
              <a:buAutoNum type="arabicPeriod"/>
            </a:pPr>
            <a:r>
              <a:rPr lang="en-AU" b="1" dirty="0"/>
              <a:t>Once we have completed the change you can see that the tile is now added. Keep in mind that you will need to add the Azure Automation Runbook.</a:t>
            </a:r>
          </a:p>
          <a:p>
            <a:r>
              <a:rPr lang="en-GB" dirty="0"/>
              <a:t> </a:t>
            </a:r>
          </a:p>
        </p:txBody>
      </p:sp>
      <p:sp>
        <p:nvSpPr>
          <p:cNvPr id="4" name="Slide Number Placeholder 3"/>
          <p:cNvSpPr>
            <a:spLocks noGrp="1"/>
          </p:cNvSpPr>
          <p:nvPr>
            <p:ph type="sldNum" sz="quarter" idx="5"/>
          </p:nvPr>
        </p:nvSpPr>
        <p:spPr/>
        <p:txBody>
          <a:bodyPr/>
          <a:lstStyle/>
          <a:p>
            <a:fld id="{A755D50B-D8F7-495F-92CF-C7455F176EEE}" type="slidenum">
              <a:rPr lang="en-AU" smtClean="0"/>
              <a:t>10</a:t>
            </a:fld>
            <a:endParaRPr lang="en-AU"/>
          </a:p>
        </p:txBody>
      </p:sp>
    </p:spTree>
    <p:extLst>
      <p:ext uri="{BB962C8B-B14F-4D97-AF65-F5344CB8AC3E}">
        <p14:creationId xmlns:p14="http://schemas.microsoft.com/office/powerpoint/2010/main" val="3525999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Build a Cloud IT Self Service Portal that can action requests on-premise requests</a:t>
            </a:r>
          </a:p>
        </p:txBody>
      </p:sp>
      <p:sp>
        <p:nvSpPr>
          <p:cNvPr id="4" name="Slide Number Placeholder 3"/>
          <p:cNvSpPr>
            <a:spLocks noGrp="1"/>
          </p:cNvSpPr>
          <p:nvPr>
            <p:ph type="sldNum" sz="quarter" idx="5"/>
          </p:nvPr>
        </p:nvSpPr>
        <p:spPr/>
        <p:txBody>
          <a:bodyPr/>
          <a:lstStyle/>
          <a:p>
            <a:fld id="{A755D50B-D8F7-495F-92CF-C7455F176EEE}" type="slidenum">
              <a:rPr lang="en-AU" smtClean="0"/>
              <a:t>11</a:t>
            </a:fld>
            <a:endParaRPr lang="en-AU"/>
          </a:p>
        </p:txBody>
      </p:sp>
    </p:spTree>
    <p:extLst>
      <p:ext uri="{BB962C8B-B14F-4D97-AF65-F5344CB8AC3E}">
        <p14:creationId xmlns:p14="http://schemas.microsoft.com/office/powerpoint/2010/main" val="2726247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take a look at a technical layout of the Portal. This will help understand how this process hangs together.</a:t>
            </a:r>
          </a:p>
        </p:txBody>
      </p:sp>
      <p:sp>
        <p:nvSpPr>
          <p:cNvPr id="4" name="Slide Number Placeholder 3"/>
          <p:cNvSpPr>
            <a:spLocks noGrp="1"/>
          </p:cNvSpPr>
          <p:nvPr>
            <p:ph type="sldNum" sz="quarter" idx="5"/>
          </p:nvPr>
        </p:nvSpPr>
        <p:spPr/>
        <p:txBody>
          <a:bodyPr/>
          <a:lstStyle/>
          <a:p>
            <a:fld id="{A755D50B-D8F7-495F-92CF-C7455F176EEE}" type="slidenum">
              <a:rPr lang="en-AU" smtClean="0"/>
              <a:t>12</a:t>
            </a:fld>
            <a:endParaRPr lang="en-AU"/>
          </a:p>
        </p:txBody>
      </p:sp>
    </p:spTree>
    <p:extLst>
      <p:ext uri="{BB962C8B-B14F-4D97-AF65-F5344CB8AC3E}">
        <p14:creationId xmlns:p14="http://schemas.microsoft.com/office/powerpoint/2010/main" val="1137133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have seen enough graphics, let’s see an end to end demo!</a:t>
            </a:r>
          </a:p>
          <a:p>
            <a:endParaRPr lang="en-AU" dirty="0"/>
          </a:p>
          <a:p>
            <a:r>
              <a:rPr lang="en-AU" b="1" dirty="0"/>
              <a:t>Play: 03_DEMO_CONFIGURING_CLIENT_ACCESS.mp4</a:t>
            </a:r>
          </a:p>
          <a:p>
            <a:endParaRPr lang="en-AU" dirty="0"/>
          </a:p>
          <a:p>
            <a:r>
              <a:rPr lang="en-AU" dirty="0"/>
              <a:t>For our client to be able to interact with our API it needs to be able to authenticate with AAD. So we need to build a client app to do this.</a:t>
            </a:r>
          </a:p>
          <a:p>
            <a:endParaRPr lang="en-AU" dirty="0"/>
          </a:p>
          <a:p>
            <a:r>
              <a:rPr lang="en-AU" dirty="0"/>
              <a:t>Loading:</a:t>
            </a:r>
          </a:p>
          <a:p>
            <a:endParaRPr lang="en-AU" dirty="0"/>
          </a:p>
          <a:p>
            <a:r>
              <a:rPr lang="en-AU" dirty="0"/>
              <a:t>The App Registration Process is used by the Client (The website) to access the Azure Portal’s resources. This process utilizes OAUTH 2.0 for authentication and authorization.</a:t>
            </a:r>
          </a:p>
          <a:p>
            <a:r>
              <a:rPr lang="en-AU" dirty="0"/>
              <a:t>This is needed so we can get a bearer token for our function app.</a:t>
            </a:r>
          </a:p>
          <a:p>
            <a:endParaRPr lang="en-AU" dirty="0"/>
          </a:p>
          <a:p>
            <a:r>
              <a:rPr lang="en-AU" dirty="0"/>
              <a:t>Demo:</a:t>
            </a:r>
          </a:p>
          <a:p>
            <a:pPr marL="228600" indent="-228600">
              <a:buFont typeface="+mj-lt"/>
              <a:buAutoNum type="arabicPeriod"/>
            </a:pPr>
            <a:r>
              <a:rPr lang="en-AU" dirty="0"/>
              <a:t>Select Azure Active Directory </a:t>
            </a:r>
          </a:p>
          <a:p>
            <a:pPr marL="228600" indent="-228600">
              <a:buFont typeface="+mj-lt"/>
              <a:buAutoNum type="arabicPeriod"/>
            </a:pPr>
            <a:r>
              <a:rPr lang="en-AU" dirty="0"/>
              <a:t>open app registrations </a:t>
            </a:r>
          </a:p>
          <a:p>
            <a:pPr marL="228600" indent="-228600">
              <a:buFont typeface="+mj-lt"/>
              <a:buAutoNum type="arabicPeriod"/>
            </a:pPr>
            <a:r>
              <a:rPr lang="en-AU" dirty="0"/>
              <a:t>in here we have the automation task client </a:t>
            </a:r>
          </a:p>
          <a:p>
            <a:pPr marL="228600" indent="-228600">
              <a:buFont typeface="+mj-lt"/>
              <a:buAutoNum type="arabicPeriod"/>
            </a:pPr>
            <a:r>
              <a:rPr lang="en-AU" dirty="0"/>
              <a:t>Note the application client id that’s highlighted</a:t>
            </a:r>
          </a:p>
          <a:p>
            <a:pPr marL="228600" indent="-228600">
              <a:buFont typeface="+mj-lt"/>
              <a:buAutoNum type="arabicPeriod"/>
            </a:pPr>
            <a:r>
              <a:rPr lang="en-AU" dirty="0"/>
              <a:t>Click on authentication</a:t>
            </a:r>
          </a:p>
          <a:p>
            <a:pPr marL="228600" indent="-228600">
              <a:buFont typeface="+mj-lt"/>
              <a:buAutoNum type="arabicPeriod"/>
            </a:pPr>
            <a:r>
              <a:rPr lang="en-AU" dirty="0"/>
              <a:t>We need to specify the redirect URI</a:t>
            </a:r>
          </a:p>
          <a:p>
            <a:pPr marL="228600" indent="-228600">
              <a:buFont typeface="+mj-lt"/>
              <a:buAutoNum type="arabicPeriod"/>
            </a:pPr>
            <a:r>
              <a:rPr lang="en-AU" dirty="0"/>
              <a:t>We need Implicit Grant to be enabled</a:t>
            </a:r>
          </a:p>
          <a:p>
            <a:pPr marL="228600" indent="-228600">
              <a:buFont typeface="+mj-lt"/>
              <a:buAutoNum type="arabicPeriod"/>
            </a:pPr>
            <a:r>
              <a:rPr lang="en-AU" dirty="0"/>
              <a:t>We need to enabled Multi-</a:t>
            </a:r>
            <a:r>
              <a:rPr lang="en-AU" dirty="0" err="1"/>
              <a:t>tennent</a:t>
            </a:r>
            <a:r>
              <a:rPr lang="en-AU" dirty="0"/>
              <a:t> account types (What’s supported by MSAL)</a:t>
            </a:r>
          </a:p>
          <a:p>
            <a:pPr marL="228600" indent="-228600">
              <a:buFont typeface="+mj-lt"/>
              <a:buAutoNum type="arabicPeriod"/>
            </a:pPr>
            <a:r>
              <a:rPr lang="en-AU" dirty="0"/>
              <a:t>We need to expose an API</a:t>
            </a:r>
          </a:p>
          <a:p>
            <a:pPr marL="228600" indent="-228600">
              <a:buFont typeface="+mj-lt"/>
              <a:buAutoNum type="arabicPeriod"/>
            </a:pPr>
            <a:r>
              <a:rPr lang="en-AU" dirty="0"/>
              <a:t>Add our API scope</a:t>
            </a:r>
          </a:p>
          <a:p>
            <a:pPr marL="228600" indent="-228600">
              <a:buFont typeface="+mj-lt"/>
              <a:buAutoNum type="arabicPeriod"/>
            </a:pPr>
            <a:r>
              <a:rPr lang="en-AU" dirty="0"/>
              <a:t>Select API Permissions and Add the </a:t>
            </a:r>
            <a:r>
              <a:rPr lang="en-AU" dirty="0" err="1"/>
              <a:t>AutomationTaskClient</a:t>
            </a:r>
            <a:r>
              <a:rPr lang="en-AU" dirty="0"/>
              <a:t> </a:t>
            </a:r>
            <a:r>
              <a:rPr lang="en-AU" dirty="0" err="1"/>
              <a:t>App.Read</a:t>
            </a:r>
            <a:r>
              <a:rPr lang="en-AU" dirty="0"/>
              <a:t>. That ensures that we can validate our tokens, if we didn’t use that we would be using Microsoft Graph which we can’t validate.</a:t>
            </a:r>
          </a:p>
          <a:p>
            <a:pPr marL="0" indent="0">
              <a:buFont typeface="+mj-lt"/>
              <a:buNone/>
            </a:pPr>
            <a:endParaRPr lang="en-AU" dirty="0"/>
          </a:p>
          <a:p>
            <a:pPr marL="228600" indent="-228600">
              <a:buFont typeface="+mj-lt"/>
              <a:buAutoNum type="arabicPeriod"/>
            </a:pPr>
            <a:endParaRPr lang="en-AU" dirty="0"/>
          </a:p>
          <a:p>
            <a:endParaRPr lang="en-AU" dirty="0"/>
          </a:p>
          <a:p>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13</a:t>
            </a:fld>
            <a:endParaRPr lang="en-AU"/>
          </a:p>
        </p:txBody>
      </p:sp>
    </p:spTree>
    <p:extLst>
      <p:ext uri="{BB962C8B-B14F-4D97-AF65-F5344CB8AC3E}">
        <p14:creationId xmlns:p14="http://schemas.microsoft.com/office/powerpoint/2010/main" val="2486920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take a look at the </a:t>
            </a:r>
            <a:r>
              <a:rPr lang="en-AU" dirty="0" err="1"/>
              <a:t>the</a:t>
            </a:r>
            <a:r>
              <a:rPr lang="en-AU" dirty="0"/>
              <a:t> IAM function app permissions. This give the function app to the Azure Resources. In this instance we need it to be able to start our Azure Runbooks.</a:t>
            </a:r>
          </a:p>
          <a:p>
            <a:endParaRPr lang="en-AU" dirty="0"/>
          </a:p>
          <a:p>
            <a:r>
              <a:rPr lang="en-AU" b="1" dirty="0"/>
              <a:t>Play: 03_DEMO_CONFIGURING_CLIENT_ACCESS.mp4</a:t>
            </a:r>
          </a:p>
          <a:p>
            <a:endParaRPr lang="en-AU" dirty="0"/>
          </a:p>
          <a:p>
            <a:r>
              <a:rPr lang="en-AU" dirty="0"/>
              <a:t>Open resource groups </a:t>
            </a:r>
          </a:p>
          <a:p>
            <a:r>
              <a:rPr lang="en-AU" dirty="0"/>
              <a:t>select PowerShell summit </a:t>
            </a:r>
          </a:p>
          <a:p>
            <a:r>
              <a:rPr lang="en-AU" dirty="0"/>
              <a:t>Scroll down to the bottom </a:t>
            </a:r>
          </a:p>
          <a:p>
            <a:r>
              <a:rPr lang="en-AU" dirty="0"/>
              <a:t>select PS helper azure function</a:t>
            </a:r>
          </a:p>
          <a:p>
            <a:r>
              <a:rPr lang="en-AU" dirty="0"/>
              <a:t>Select platform features </a:t>
            </a:r>
          </a:p>
          <a:p>
            <a:r>
              <a:rPr lang="en-AU" dirty="0"/>
              <a:t>Select identity </a:t>
            </a:r>
          </a:p>
          <a:p>
            <a:r>
              <a:rPr lang="en-AU" dirty="0"/>
              <a:t>wait for the load  </a:t>
            </a:r>
          </a:p>
          <a:p>
            <a:r>
              <a:rPr lang="en-AU" dirty="0"/>
              <a:t>turn the status on </a:t>
            </a:r>
          </a:p>
          <a:p>
            <a:r>
              <a:rPr lang="en-AU" dirty="0"/>
              <a:t>note the object ID </a:t>
            </a:r>
          </a:p>
          <a:p>
            <a:r>
              <a:rPr lang="en-AU" dirty="0"/>
              <a:t>Select the parent resource group </a:t>
            </a:r>
          </a:p>
          <a:p>
            <a:r>
              <a:rPr lang="en-AU" dirty="0"/>
              <a:t>select access control IAM</a:t>
            </a:r>
          </a:p>
          <a:p>
            <a:r>
              <a:rPr lang="en-AU" dirty="0"/>
              <a:t>Quick add role assignment </a:t>
            </a:r>
          </a:p>
          <a:p>
            <a:r>
              <a:rPr lang="en-GB" dirty="0"/>
              <a:t>Select the role (I’m adding owner)</a:t>
            </a:r>
          </a:p>
          <a:p>
            <a:r>
              <a:rPr lang="en-AU" dirty="0"/>
              <a:t>Under assigned access to : select function app</a:t>
            </a:r>
          </a:p>
          <a:p>
            <a:r>
              <a:rPr lang="en-AU" dirty="0"/>
              <a:t>Select the Function App</a:t>
            </a:r>
          </a:p>
          <a:p>
            <a:r>
              <a:rPr lang="en-AU" dirty="0"/>
              <a:t>Click Save</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14</a:t>
            </a:fld>
            <a:endParaRPr lang="en-AU"/>
          </a:p>
        </p:txBody>
      </p:sp>
    </p:spTree>
    <p:extLst>
      <p:ext uri="{BB962C8B-B14F-4D97-AF65-F5344CB8AC3E}">
        <p14:creationId xmlns:p14="http://schemas.microsoft.com/office/powerpoint/2010/main" val="575671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Azure API management, provides a centralized API endpoints, control-flow and authentication for difference services. In this instance we will be using it to centralize our Function App and Logic Apps.</a:t>
            </a:r>
          </a:p>
          <a:p>
            <a:r>
              <a:rPr lang="en-AU" dirty="0"/>
              <a:t>APIM acts as a proxy services to the other API endpoints.</a:t>
            </a:r>
          </a:p>
          <a:p>
            <a:endParaRPr lang="en-AU" dirty="0"/>
          </a:p>
          <a:p>
            <a:endParaRPr lang="en-AU" dirty="0"/>
          </a:p>
          <a:p>
            <a:r>
              <a:rPr lang="en-AU" dirty="0"/>
              <a:t>Select Resource Groups</a:t>
            </a:r>
          </a:p>
          <a:p>
            <a:r>
              <a:rPr lang="en-AU" dirty="0"/>
              <a:t>Scroll Down and Select </a:t>
            </a:r>
            <a:r>
              <a:rPr lang="en-AU" dirty="0" err="1"/>
              <a:t>PSSummit</a:t>
            </a:r>
            <a:r>
              <a:rPr lang="en-AU" dirty="0"/>
              <a:t> APIM</a:t>
            </a:r>
          </a:p>
          <a:p>
            <a:endParaRPr lang="en-AU" dirty="0"/>
          </a:p>
          <a:p>
            <a:r>
              <a:rPr lang="en-AU" dirty="0"/>
              <a:t>Select APIs</a:t>
            </a:r>
          </a:p>
          <a:p>
            <a:endParaRPr lang="en-AU" dirty="0"/>
          </a:p>
          <a:p>
            <a:r>
              <a:rPr lang="en-AU" dirty="0"/>
              <a:t>Note the Three APIs Added:</a:t>
            </a:r>
          </a:p>
          <a:p>
            <a:pPr marL="228600" indent="-228600">
              <a:buAutoNum type="arabicPeriod"/>
            </a:pPr>
            <a:r>
              <a:rPr lang="en-AU" dirty="0"/>
              <a:t>Automation Task (Durable Functions)</a:t>
            </a:r>
          </a:p>
          <a:p>
            <a:pPr marL="228600" indent="-228600">
              <a:buAutoNum type="arabicPeriod"/>
            </a:pPr>
            <a:r>
              <a:rPr lang="en-AU" dirty="0" err="1"/>
              <a:t>PSHelper</a:t>
            </a:r>
            <a:r>
              <a:rPr lang="en-AU" dirty="0"/>
              <a:t> (PowerShell Helper)</a:t>
            </a:r>
          </a:p>
          <a:p>
            <a:pPr marL="228600" indent="-228600">
              <a:buAutoNum type="arabicPeriod"/>
            </a:pPr>
            <a:r>
              <a:rPr lang="en-AU" dirty="0" err="1"/>
              <a:t>TeamsApproval</a:t>
            </a:r>
            <a:r>
              <a:rPr lang="en-AU" dirty="0"/>
              <a:t> (Logic App)</a:t>
            </a:r>
          </a:p>
          <a:p>
            <a:endParaRPr lang="en-AU" dirty="0"/>
          </a:p>
          <a:p>
            <a:r>
              <a:rPr lang="en-AU" dirty="0"/>
              <a:t>Note that we are proxying through APIM. We are doing this by using APIM published URLS not what’s provided in each microservice.</a:t>
            </a:r>
          </a:p>
          <a:p>
            <a:endParaRPr lang="en-AU" dirty="0"/>
          </a:p>
          <a:p>
            <a:r>
              <a:rPr lang="en-AU" dirty="0"/>
              <a:t>Select Automation Task:</a:t>
            </a:r>
          </a:p>
          <a:p>
            <a:r>
              <a:rPr lang="en-AU" dirty="0"/>
              <a:t>Note the endpoints:</a:t>
            </a:r>
          </a:p>
          <a:p>
            <a:endParaRPr lang="en-AU" dirty="0"/>
          </a:p>
          <a:p>
            <a:r>
              <a:rPr lang="en-AU" dirty="0"/>
              <a:t>Initialize</a:t>
            </a:r>
          </a:p>
          <a:p>
            <a:r>
              <a:rPr lang="en-AU" dirty="0" err="1"/>
              <a:t>InvokeApprovalResponse</a:t>
            </a:r>
            <a:endParaRPr lang="en-AU" dirty="0"/>
          </a:p>
          <a:p>
            <a:r>
              <a:rPr lang="en-AU" dirty="0" err="1"/>
              <a:t>InvokeRequest_HttpStart</a:t>
            </a:r>
            <a:endParaRPr lang="en-AU" dirty="0"/>
          </a:p>
          <a:p>
            <a:endParaRPr lang="en-AU" dirty="0"/>
          </a:p>
          <a:p>
            <a:r>
              <a:rPr lang="en-AU" dirty="0"/>
              <a:t>Select the CORS Policies:</a:t>
            </a:r>
          </a:p>
          <a:p>
            <a:endParaRPr lang="en-AU" dirty="0"/>
          </a:p>
          <a:p>
            <a:r>
              <a:rPr lang="en-AU" dirty="0"/>
              <a:t>Note the Allowed Origins</a:t>
            </a:r>
          </a:p>
          <a:p>
            <a:r>
              <a:rPr lang="en-AU" dirty="0"/>
              <a:t>Note the Methods</a:t>
            </a:r>
          </a:p>
          <a:p>
            <a:r>
              <a:rPr lang="en-AU" dirty="0"/>
              <a:t>Note the Headers</a:t>
            </a:r>
          </a:p>
          <a:p>
            <a:endParaRPr lang="en-AU" dirty="0"/>
          </a:p>
          <a:p>
            <a:r>
              <a:rPr lang="en-AU" dirty="0"/>
              <a:t>Select the </a:t>
            </a:r>
            <a:r>
              <a:rPr lang="en-AU" dirty="0" err="1"/>
              <a:t>PSHelper</a:t>
            </a:r>
            <a:r>
              <a:rPr lang="en-AU" dirty="0"/>
              <a:t>:</a:t>
            </a:r>
          </a:p>
          <a:p>
            <a:r>
              <a:rPr lang="en-AU" dirty="0"/>
              <a:t>Note the </a:t>
            </a:r>
            <a:r>
              <a:rPr lang="en-AU" dirty="0" err="1"/>
              <a:t>cors</a:t>
            </a:r>
            <a:r>
              <a:rPr lang="en-AU" dirty="0"/>
              <a:t> policies are default</a:t>
            </a:r>
          </a:p>
          <a:p>
            <a:r>
              <a:rPr lang="en-AU" dirty="0"/>
              <a:t>Select Settings. Note that a subscription key is required</a:t>
            </a:r>
          </a:p>
          <a:p>
            <a:endParaRPr lang="en-AU" dirty="0"/>
          </a:p>
          <a:p>
            <a:r>
              <a:rPr lang="en-AU" dirty="0"/>
              <a:t>Select Teams Approval</a:t>
            </a:r>
          </a:p>
          <a:p>
            <a:r>
              <a:rPr lang="en-AU" dirty="0"/>
              <a:t>Note the </a:t>
            </a:r>
            <a:r>
              <a:rPr lang="en-AU" dirty="0" err="1"/>
              <a:t>cors</a:t>
            </a:r>
            <a:r>
              <a:rPr lang="en-AU" dirty="0"/>
              <a:t> policies are default</a:t>
            </a:r>
          </a:p>
          <a:p>
            <a:r>
              <a:rPr lang="en-AU" dirty="0"/>
              <a:t>Select Settings. Note that a subscription key is required</a:t>
            </a:r>
          </a:p>
          <a:p>
            <a:endParaRPr lang="en-GB" dirty="0"/>
          </a:p>
          <a:p>
            <a:r>
              <a:rPr lang="en-GB" dirty="0"/>
              <a:t>TO ADD SUBSCRIPTION KEY:</a:t>
            </a:r>
          </a:p>
          <a:p>
            <a:r>
              <a:rPr lang="en-GB" dirty="0"/>
              <a:t>Select </a:t>
            </a:r>
            <a:r>
              <a:rPr lang="en-GB" dirty="0" err="1"/>
              <a:t>SubscriptionsL</a:t>
            </a:r>
            <a:endParaRPr lang="en-GB" dirty="0"/>
          </a:p>
          <a:p>
            <a:r>
              <a:rPr lang="en-GB" dirty="0"/>
              <a:t>Click Add Subscription</a:t>
            </a:r>
          </a:p>
          <a:p>
            <a:r>
              <a:rPr lang="en-GB" dirty="0"/>
              <a:t>Provide Name</a:t>
            </a:r>
          </a:p>
          <a:p>
            <a:r>
              <a:rPr lang="en-GB" dirty="0"/>
              <a:t>Provide Display Name</a:t>
            </a:r>
          </a:p>
          <a:p>
            <a:r>
              <a:rPr lang="en-GB" dirty="0"/>
              <a:t>Provide Scope / API</a:t>
            </a:r>
          </a:p>
          <a:p>
            <a:r>
              <a:rPr lang="en-GB" dirty="0"/>
              <a:t>Select the APIs</a:t>
            </a:r>
          </a:p>
          <a:p>
            <a:r>
              <a:rPr lang="en-GB" dirty="0"/>
              <a:t>Select Save</a:t>
            </a:r>
          </a:p>
          <a:p>
            <a:endParaRPr lang="en-GB" dirty="0"/>
          </a:p>
          <a:p>
            <a:r>
              <a:rPr lang="en-GB" dirty="0"/>
              <a:t>ADDING a Function:</a:t>
            </a:r>
          </a:p>
          <a:p>
            <a:endParaRPr lang="en-GB" dirty="0"/>
          </a:p>
          <a:p>
            <a:r>
              <a:rPr lang="en-GB" dirty="0"/>
              <a:t>Select Function App</a:t>
            </a:r>
          </a:p>
          <a:p>
            <a:r>
              <a:rPr lang="en-GB" dirty="0"/>
              <a:t>Select Browse</a:t>
            </a:r>
          </a:p>
          <a:p>
            <a:r>
              <a:rPr lang="en-GB" dirty="0"/>
              <a:t>Select Configure Required Settings</a:t>
            </a:r>
          </a:p>
          <a:p>
            <a:r>
              <a:rPr lang="en-GB" dirty="0"/>
              <a:t>Select The Function App (Select </a:t>
            </a:r>
            <a:r>
              <a:rPr lang="en-GB" dirty="0" err="1"/>
              <a:t>HotCopperUserSentiment</a:t>
            </a:r>
            <a:r>
              <a:rPr lang="en-GB" dirty="0"/>
              <a:t>)</a:t>
            </a:r>
          </a:p>
          <a:p>
            <a:r>
              <a:rPr lang="en-GB" dirty="0"/>
              <a:t>Click Select</a:t>
            </a:r>
          </a:p>
          <a:p>
            <a:r>
              <a:rPr lang="en-GB" dirty="0"/>
              <a:t>Select the Function Click Select</a:t>
            </a:r>
          </a:p>
          <a:p>
            <a:endParaRPr lang="en-GB" dirty="0"/>
          </a:p>
          <a:p>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15</a:t>
            </a:fld>
            <a:endParaRPr lang="en-AU"/>
          </a:p>
        </p:txBody>
      </p:sp>
    </p:spTree>
    <p:extLst>
      <p:ext uri="{BB962C8B-B14F-4D97-AF65-F5344CB8AC3E}">
        <p14:creationId xmlns:p14="http://schemas.microsoft.com/office/powerpoint/2010/main" val="274759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16</a:t>
            </a:fld>
            <a:endParaRPr lang="en-AU"/>
          </a:p>
        </p:txBody>
      </p:sp>
    </p:spTree>
    <p:extLst>
      <p:ext uri="{BB962C8B-B14F-4D97-AF65-F5344CB8AC3E}">
        <p14:creationId xmlns:p14="http://schemas.microsoft.com/office/powerpoint/2010/main" val="1497126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fully understand the API endpoints we need to talk about the client workflow. This is the technical process from the client side that is used to interaction with the API endpoint.</a:t>
            </a:r>
          </a:p>
        </p:txBody>
      </p:sp>
      <p:sp>
        <p:nvSpPr>
          <p:cNvPr id="4" name="Slide Number Placeholder 3"/>
          <p:cNvSpPr>
            <a:spLocks noGrp="1"/>
          </p:cNvSpPr>
          <p:nvPr>
            <p:ph type="sldNum" sz="quarter" idx="5"/>
          </p:nvPr>
        </p:nvSpPr>
        <p:spPr/>
        <p:txBody>
          <a:bodyPr/>
          <a:lstStyle/>
          <a:p>
            <a:fld id="{A755D50B-D8F7-495F-92CF-C7455F176EEE}" type="slidenum">
              <a:rPr lang="en-AU" smtClean="0"/>
              <a:t>17</a:t>
            </a:fld>
            <a:endParaRPr lang="en-AU"/>
          </a:p>
        </p:txBody>
      </p:sp>
    </p:spTree>
    <p:extLst>
      <p:ext uri="{BB962C8B-B14F-4D97-AF65-F5344CB8AC3E}">
        <p14:creationId xmlns:p14="http://schemas.microsoft.com/office/powerpoint/2010/main" val="1122901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So let’s look at the process of the Initialization Workflow</a:t>
            </a:r>
          </a:p>
          <a:p>
            <a:endParaRPr lang="en-GB" dirty="0"/>
          </a:p>
          <a:p>
            <a:r>
              <a:rPr lang="en-GB" dirty="0"/>
              <a:t>Break down the workflow:</a:t>
            </a:r>
          </a:p>
          <a:p>
            <a:endParaRPr lang="en-GB" dirty="0"/>
          </a:p>
          <a:p>
            <a:pPr marL="228600" indent="-228600">
              <a:buFont typeface="+mj-lt"/>
              <a:buAutoNum type="arabicPeriod"/>
            </a:pPr>
            <a:r>
              <a:rPr lang="en-GB" dirty="0"/>
              <a:t>Initial Request is posted with the header</a:t>
            </a:r>
          </a:p>
          <a:p>
            <a:pPr marL="228600" indent="-228600">
              <a:buFont typeface="+mj-lt"/>
              <a:buAutoNum type="arabicPeriod"/>
            </a:pPr>
            <a:r>
              <a:rPr lang="en-GB" dirty="0"/>
              <a:t>Once the Initialization is trigged.</a:t>
            </a:r>
          </a:p>
          <a:p>
            <a:pPr marL="228600" indent="-228600">
              <a:buFont typeface="+mj-lt"/>
              <a:buAutoNum type="arabicPeriod"/>
            </a:pPr>
            <a:r>
              <a:rPr lang="en-GB" dirty="0"/>
              <a:t>The token is validated. The user is retrieved.</a:t>
            </a:r>
          </a:p>
          <a:p>
            <a:pPr marL="228600" indent="-228600">
              <a:buFont typeface="+mj-lt"/>
              <a:buAutoNum type="arabicPeriod"/>
            </a:pPr>
            <a:r>
              <a:rPr lang="en-GB" dirty="0"/>
              <a:t>(On first run) The Configuration triggers a helper function to compile the configuration</a:t>
            </a:r>
          </a:p>
          <a:p>
            <a:pPr marL="685800" lvl="1" indent="-228600">
              <a:buFont typeface="+mj-lt"/>
              <a:buAutoNum type="arabicPeriod"/>
            </a:pPr>
            <a:r>
              <a:rPr lang="en-GB" dirty="0"/>
              <a:t>The configuration is returned and cached</a:t>
            </a:r>
          </a:p>
          <a:p>
            <a:pPr marL="228600" lvl="0" indent="-228600">
              <a:buFont typeface="+mj-lt"/>
              <a:buAutoNum type="arabicPeriod"/>
            </a:pPr>
            <a:r>
              <a:rPr lang="en-GB" dirty="0"/>
              <a:t>Returned to the configuration to the client</a:t>
            </a:r>
          </a:p>
          <a:p>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18</a:t>
            </a:fld>
            <a:endParaRPr lang="en-AU"/>
          </a:p>
        </p:txBody>
      </p:sp>
    </p:spTree>
    <p:extLst>
      <p:ext uri="{BB962C8B-B14F-4D97-AF65-F5344CB8AC3E}">
        <p14:creationId xmlns:p14="http://schemas.microsoft.com/office/powerpoint/2010/main" val="597073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Let’s then a look at the code!</a:t>
            </a:r>
          </a:p>
          <a:p>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19</a:t>
            </a:fld>
            <a:endParaRPr lang="en-AU"/>
          </a:p>
        </p:txBody>
      </p:sp>
    </p:spTree>
    <p:extLst>
      <p:ext uri="{BB962C8B-B14F-4D97-AF65-F5344CB8AC3E}">
        <p14:creationId xmlns:p14="http://schemas.microsoft.com/office/powerpoint/2010/main" val="39947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2</a:t>
            </a:fld>
            <a:endParaRPr lang="en-AU"/>
          </a:p>
        </p:txBody>
      </p:sp>
    </p:spTree>
    <p:extLst>
      <p:ext uri="{BB962C8B-B14F-4D97-AF65-F5344CB8AC3E}">
        <p14:creationId xmlns:p14="http://schemas.microsoft.com/office/powerpoint/2010/main" val="1193852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take a look at the client helper so we're going to start the function </a:t>
            </a:r>
          </a:p>
          <a:p>
            <a:r>
              <a:rPr lang="en-AU" dirty="0"/>
              <a:t>I'm </a:t>
            </a:r>
            <a:r>
              <a:rPr lang="en-AU" dirty="0" err="1"/>
              <a:t>gonna</a:t>
            </a:r>
            <a:r>
              <a:rPr lang="en-AU" dirty="0"/>
              <a:t> go browse to that URL Endpoint </a:t>
            </a:r>
          </a:p>
          <a:p>
            <a:r>
              <a:rPr lang="en-AU" dirty="0"/>
              <a:t>once returned you can see we have a Jason array up to configuration data </a:t>
            </a:r>
          </a:p>
          <a:p>
            <a:r>
              <a:rPr lang="en-AU" dirty="0"/>
              <a:t>note that the configuration data appears to be the </a:t>
            </a:r>
            <a:r>
              <a:rPr lang="en-AU" dirty="0" err="1"/>
              <a:t>sa</a:t>
            </a:r>
            <a:r>
              <a:rPr lang="en-AU"/>
              <a:t> me </a:t>
            </a:r>
            <a:r>
              <a:rPr lang="en-AU" dirty="0"/>
              <a:t>as the PowerShell file/ while it is similar there is a custom </a:t>
            </a:r>
            <a:r>
              <a:rPr lang="en-AU" dirty="0" err="1"/>
              <a:t>dll</a:t>
            </a:r>
            <a:r>
              <a:rPr lang="en-AU" dirty="0"/>
              <a:t> that compiles the configuration so that’s </a:t>
            </a:r>
            <a:r>
              <a:rPr lang="en-AU" dirty="0" err="1"/>
              <a:t>c#</a:t>
            </a:r>
            <a:r>
              <a:rPr lang="en-AU" dirty="0"/>
              <a:t> can parse it</a:t>
            </a:r>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20</a:t>
            </a:fld>
            <a:endParaRPr lang="en-AU"/>
          </a:p>
        </p:txBody>
      </p:sp>
    </p:spTree>
    <p:extLst>
      <p:ext uri="{BB962C8B-B14F-4D97-AF65-F5344CB8AC3E}">
        <p14:creationId xmlns:p14="http://schemas.microsoft.com/office/powerpoint/2010/main" val="3341561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t>So let’s take a look at a request being submitted from the client:</a:t>
            </a:r>
          </a:p>
          <a:p>
            <a:pPr marL="228600" indent="-228600">
              <a:buFont typeface="+mj-lt"/>
              <a:buAutoNum type="arabicPeriod"/>
            </a:pPr>
            <a:r>
              <a:rPr lang="en-AU" dirty="0"/>
              <a:t>The client submits the request. In this request the configuration is passed in the HTTP body from the client to the function app</a:t>
            </a:r>
          </a:p>
          <a:p>
            <a:pPr marL="228600" indent="-228600">
              <a:buFont typeface="+mj-lt"/>
              <a:buAutoNum type="arabicPeriod"/>
            </a:pPr>
            <a:r>
              <a:rPr lang="en-AU" dirty="0"/>
              <a:t>Function app then triggers</a:t>
            </a:r>
          </a:p>
          <a:p>
            <a:pPr marL="228600" indent="-228600">
              <a:buFont typeface="+mj-lt"/>
              <a:buAutoNum type="arabicPeriod"/>
            </a:pPr>
            <a:r>
              <a:rPr lang="en-AU" dirty="0"/>
              <a:t>to </a:t>
            </a:r>
            <a:r>
              <a:rPr lang="en-AU" dirty="0" err="1"/>
              <a:t>convalidation</a:t>
            </a:r>
            <a:r>
              <a:rPr lang="en-AU" dirty="0"/>
              <a:t> is performed</a:t>
            </a:r>
          </a:p>
          <a:p>
            <a:pPr marL="228600" indent="-228600">
              <a:buFont typeface="+mj-lt"/>
              <a:buAutoNum type="arabicPeriod"/>
            </a:pPr>
            <a:r>
              <a:rPr lang="en-AU" dirty="0"/>
              <a:t>Then the configuration validation is performed. </a:t>
            </a:r>
          </a:p>
          <a:p>
            <a:pPr marL="685800" lvl="1" indent="-228600">
              <a:buFont typeface="+mj-lt"/>
              <a:buAutoNum type="arabicPeriod"/>
            </a:pPr>
            <a:r>
              <a:rPr lang="en-AU" dirty="0"/>
              <a:t>This process is performed by our PS Helper Again.</a:t>
            </a:r>
          </a:p>
          <a:p>
            <a:pPr marL="1143000" lvl="2" indent="-228600">
              <a:buFont typeface="+mj-lt"/>
              <a:buAutoNum type="arabicPeriod"/>
            </a:pPr>
            <a:r>
              <a:rPr lang="en-AU" dirty="0"/>
              <a:t>This is looking for any anomalies</a:t>
            </a:r>
          </a:p>
          <a:p>
            <a:pPr marL="228600" lvl="0" indent="-228600">
              <a:buFont typeface="+mj-lt"/>
              <a:buAutoNum type="arabicPeriod"/>
            </a:pPr>
            <a:r>
              <a:rPr lang="en-GB" dirty="0"/>
              <a:t>Then the approval is requested.</a:t>
            </a:r>
          </a:p>
          <a:p>
            <a:pPr marL="228600" lvl="0" indent="-228600">
              <a:buFont typeface="+mj-lt"/>
              <a:buAutoNum type="arabicPeriod"/>
            </a:pPr>
            <a:r>
              <a:rPr lang="en-GB" dirty="0"/>
              <a:t>From here the workflow will wait for the approval to be granted</a:t>
            </a:r>
          </a:p>
          <a:p>
            <a:pPr marL="228600" lvl="0" indent="-228600">
              <a:buFont typeface="+mj-lt"/>
              <a:buAutoNum type="arabicPeriod"/>
            </a:pPr>
            <a:r>
              <a:rPr lang="en-GB" dirty="0"/>
              <a:t>Once approval has been granted, the PowerShell helper will be invoked again</a:t>
            </a:r>
          </a:p>
        </p:txBody>
      </p:sp>
      <p:sp>
        <p:nvSpPr>
          <p:cNvPr id="4" name="Slide Number Placeholder 3"/>
          <p:cNvSpPr>
            <a:spLocks noGrp="1"/>
          </p:cNvSpPr>
          <p:nvPr>
            <p:ph type="sldNum" sz="quarter" idx="5"/>
          </p:nvPr>
        </p:nvSpPr>
        <p:spPr/>
        <p:txBody>
          <a:bodyPr/>
          <a:lstStyle/>
          <a:p>
            <a:fld id="{A755D50B-D8F7-495F-92CF-C7455F176EEE}" type="slidenum">
              <a:rPr lang="en-AU" smtClean="0"/>
              <a:t>21</a:t>
            </a:fld>
            <a:endParaRPr lang="en-AU"/>
          </a:p>
        </p:txBody>
      </p:sp>
    </p:spTree>
    <p:extLst>
      <p:ext uri="{BB962C8B-B14F-4D97-AF65-F5344CB8AC3E}">
        <p14:creationId xmlns:p14="http://schemas.microsoft.com/office/powerpoint/2010/main" val="2421608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pPr marL="228600" indent="-228600">
              <a:buAutoNum type="arabicPeriod"/>
            </a:pPr>
            <a:r>
              <a:rPr lang="en-AU" dirty="0"/>
              <a:t>Exploring the process (Durable Function) : (3 Minutes)</a:t>
            </a:r>
          </a:p>
          <a:p>
            <a:pPr marL="685800" lvl="1" indent="-228600">
              <a:buAutoNum type="arabicPeriod"/>
            </a:pPr>
            <a:r>
              <a:rPr lang="en-AU" dirty="0"/>
              <a:t>Look at the </a:t>
            </a:r>
            <a:r>
              <a:rPr lang="en-AU" dirty="0" err="1"/>
              <a:t>RequestSchema</a:t>
            </a:r>
            <a:r>
              <a:rPr lang="en-AU" dirty="0"/>
              <a:t> (Get Method) be sent to the user. Rather then writing code, we an write configuration.</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AU" dirty="0"/>
              <a:t>Discuss Authentication Context (Function)</a:t>
            </a:r>
          </a:p>
          <a:p>
            <a:pPr marL="1143000" lvl="2" indent="-228600">
              <a:buAutoNum type="arabicPeriod"/>
            </a:pPr>
            <a:r>
              <a:rPr lang="en-AU" dirty="0"/>
              <a:t>This sends information to the user, providing a JSON object of what URL endpoints and body it’s expecting from a schema.</a:t>
            </a:r>
          </a:p>
          <a:p>
            <a:pPr marL="1600200" lvl="3" indent="-228600">
              <a:buAutoNum type="arabicPeriod"/>
            </a:pPr>
            <a:r>
              <a:rPr lang="en-AU" dirty="0"/>
              <a:t>Note that this is a static string, however you would build a JSON object to send to the user based on information from AAD</a:t>
            </a:r>
          </a:p>
          <a:p>
            <a:pPr marL="1143000" lvl="2" indent="-228600">
              <a:buAutoNum type="arabicPeriod"/>
            </a:pPr>
            <a:r>
              <a:rPr lang="en-AU" dirty="0"/>
              <a:t>Show a demo JSON </a:t>
            </a:r>
          </a:p>
          <a:p>
            <a:pPr marL="1143000" lvl="2" indent="-228600">
              <a:buAutoNum type="arabicPeriod"/>
            </a:pPr>
            <a:r>
              <a:rPr lang="en-AU" dirty="0"/>
              <a:t>(Quick Video of this action) -&gt; DEMO_GET_CONFIGURATION.MP4</a:t>
            </a:r>
          </a:p>
          <a:p>
            <a:pPr marL="914400" lvl="2" indent="0">
              <a:buNone/>
            </a:pPr>
            <a:endParaRPr lang="en-AU"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AU" b="1" dirty="0"/>
              <a:t>Look at the </a:t>
            </a:r>
            <a:r>
              <a:rPr lang="en-AU" b="1" dirty="0" err="1"/>
              <a:t>NewRequest</a:t>
            </a:r>
            <a:r>
              <a:rPr lang="en-AU" b="1" dirty="0"/>
              <a:t> (POST) Durable Function: (16 Minutes)</a:t>
            </a:r>
          </a:p>
          <a:p>
            <a:pPr marL="1143000" lvl="2" indent="-228600">
              <a:buAutoNum type="arabicPeriod"/>
            </a:pPr>
            <a:r>
              <a:rPr lang="en-AU" dirty="0"/>
              <a:t>Discussion Authentication Context (Function)</a:t>
            </a:r>
          </a:p>
          <a:p>
            <a:pPr marL="1143000" lvl="2" indent="-228600">
              <a:buAutoNum type="arabicPeriod"/>
            </a:pPr>
            <a:r>
              <a:rPr lang="en-AU" dirty="0"/>
              <a:t>Token Validation with Function calling activity function.</a:t>
            </a:r>
          </a:p>
          <a:p>
            <a:pPr marL="1600200" lvl="3" indent="-228600">
              <a:buAutoNum type="arabicPeriod"/>
            </a:pPr>
            <a:r>
              <a:rPr lang="en-AU" dirty="0"/>
              <a:t>Validating Author</a:t>
            </a:r>
          </a:p>
          <a:p>
            <a:pPr marL="1143000" lvl="2" indent="-228600">
              <a:buAutoNum type="arabicPeriod"/>
            </a:pPr>
            <a:r>
              <a:rPr lang="en-AU" dirty="0"/>
              <a:t>Deserialize JSON Body Request.</a:t>
            </a:r>
            <a:endParaRPr lang="en-AU" sz="1400" dirty="0"/>
          </a:p>
          <a:p>
            <a:pPr marL="1600200" lvl="3" indent="-228600">
              <a:buAutoNum type="arabicPeriod"/>
            </a:pPr>
            <a:r>
              <a:rPr lang="en-AU" sz="1400" dirty="0"/>
              <a:t>Validating the body of the request against a schema</a:t>
            </a:r>
          </a:p>
          <a:p>
            <a:pPr marL="1600200" lvl="3" indent="-228600">
              <a:buAutoNum type="arabicPeriod"/>
            </a:pPr>
            <a:r>
              <a:rPr lang="en-AU" dirty="0"/>
              <a:t>Validating the dataset with the body</a:t>
            </a:r>
          </a:p>
          <a:p>
            <a:pPr marL="1143000" lvl="2" indent="-228600">
              <a:buAutoNum type="arabicPeriod"/>
            </a:pPr>
            <a:r>
              <a:rPr lang="en-AU" dirty="0"/>
              <a:t>Getting the Approval Owners (Reading AD Group and Getting Owner) (Worst comes to worst, raise a HTTP and get the AAD Group and AAD Group Owner)</a:t>
            </a:r>
          </a:p>
          <a:p>
            <a:pPr marL="1143000" lvl="2" indent="-228600">
              <a:buAutoNum type="arabicPeriod"/>
            </a:pPr>
            <a:r>
              <a:rPr lang="en-AU" dirty="0"/>
              <a:t>Sending the Approval. (Mention,  but will be discussed in the Approval Demo)</a:t>
            </a:r>
          </a:p>
          <a:p>
            <a:pPr marL="1143000" lvl="2" indent="-228600">
              <a:buAutoNum type="arabicPeriod"/>
            </a:pPr>
            <a:r>
              <a:rPr lang="en-AU" dirty="0"/>
              <a:t>Waiting for an event to be raised. (Mention,  but will be discussed in the Approval Demo)</a:t>
            </a:r>
          </a:p>
          <a:p>
            <a:pPr marL="1143000" lvl="2" indent="-228600">
              <a:buAutoNum type="arabicPeriod"/>
            </a:pPr>
            <a:r>
              <a:rPr lang="en-AU" dirty="0"/>
              <a:t>Actioning that event with an automation runbook.</a:t>
            </a:r>
          </a:p>
          <a:p>
            <a:pPr marL="1600200" lvl="3" indent="-228600">
              <a:buAutoNum type="arabicPeriod"/>
            </a:pPr>
            <a:r>
              <a:rPr lang="en-AU" dirty="0"/>
              <a:t>Exploring that code on how to run a runbook. (Worst comes to worst, raise an HTTP Post to a PowerShell Function)</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AU" b="1" dirty="0"/>
              <a:t>(Quick Video of this action) – Show the instance id that is returned, this is needed by the approval to approve the event.</a:t>
            </a:r>
          </a:p>
          <a:p>
            <a:pPr marL="457200" lvl="1" indent="0">
              <a:buNone/>
            </a:pPr>
            <a:endParaRPr lang="en-AU" dirty="0"/>
          </a:p>
          <a:p>
            <a:pPr marL="228600" indent="-228600">
              <a:buAutoNum type="arabicPeriod"/>
            </a:pPr>
            <a:r>
              <a:rPr lang="en-AU" dirty="0"/>
              <a:t>Setting up our Apps (6 Minutes)</a:t>
            </a:r>
          </a:p>
          <a:p>
            <a:pPr marL="228600" indent="-228600">
              <a:buAutoNum type="arabicPeriod"/>
            </a:pPr>
            <a:endParaRPr lang="en-AU" dirty="0"/>
          </a:p>
          <a:p>
            <a:pPr marL="685800" lvl="1" indent="-228600">
              <a:buFont typeface="Arial" panose="020B0604020202020204" pitchFamily="34" charset="0"/>
              <a:buChar char="•"/>
            </a:pPr>
            <a:r>
              <a:rPr lang="en-AU" dirty="0"/>
              <a:t>Function Deployment</a:t>
            </a:r>
          </a:p>
          <a:p>
            <a:pPr marL="685800" lvl="1" indent="-228600">
              <a:buAutoNum type="arabicPeriod"/>
            </a:pPr>
            <a:endParaRPr lang="en-AU" dirty="0"/>
          </a:p>
          <a:p>
            <a:pPr marL="685800" lvl="1" indent="-228600">
              <a:buAutoNum type="arabicPeriod"/>
            </a:pPr>
            <a:r>
              <a:rPr lang="en-AU" dirty="0"/>
              <a:t>Deployment of the Function and Configuration of Changes</a:t>
            </a:r>
          </a:p>
          <a:p>
            <a:pPr marL="685800" lvl="1" indent="-228600">
              <a:buAutoNum type="arabicPeriod"/>
            </a:pPr>
            <a:r>
              <a:rPr lang="en-AU" dirty="0"/>
              <a:t>Deployment of the PowerShell Helper</a:t>
            </a:r>
          </a:p>
          <a:p>
            <a:pPr marL="1143000" lvl="2" indent="-228600">
              <a:buAutoNum type="arabicPeriod"/>
            </a:pPr>
            <a:r>
              <a:rPr lang="en-AU" dirty="0"/>
              <a:t>Enablement of System </a:t>
            </a:r>
            <a:r>
              <a:rPr lang="en-AU" dirty="0" err="1"/>
              <a:t>Idendity</a:t>
            </a:r>
            <a:r>
              <a:rPr lang="en-AU" dirty="0"/>
              <a:t> within Azure</a:t>
            </a:r>
          </a:p>
          <a:p>
            <a:pPr marL="1143000" lvl="2" indent="-228600">
              <a:buAutoNum type="arabicPeriod"/>
            </a:pPr>
            <a:r>
              <a:rPr lang="en-AU" dirty="0"/>
              <a:t>Access to the Automation Account</a:t>
            </a:r>
          </a:p>
          <a:p>
            <a:pPr marL="228600" indent="-228600">
              <a:buAutoNum type="arabicPeriod"/>
            </a:pPr>
            <a:endParaRPr lang="en-AU" dirty="0"/>
          </a:p>
          <a:p>
            <a:pPr marL="685800" lvl="1" indent="-228600">
              <a:buFont typeface="Arial" panose="020B0604020202020204" pitchFamily="34" charset="0"/>
              <a:buChar char="•"/>
            </a:pPr>
            <a:r>
              <a:rPr lang="en-AU" dirty="0"/>
              <a:t>APIM Implementation</a:t>
            </a:r>
          </a:p>
          <a:p>
            <a:pPr marL="685800" lvl="1" indent="-228600">
              <a:buFont typeface="Arial" panose="020B0604020202020204" pitchFamily="34" charset="0"/>
              <a:buChar char="•"/>
            </a:pPr>
            <a:endParaRPr lang="en-AU" dirty="0"/>
          </a:p>
          <a:p>
            <a:pPr marL="685800" lvl="1" indent="-228600">
              <a:buFont typeface="+mj-lt"/>
              <a:buAutoNum type="arabicPeriod"/>
            </a:pPr>
            <a:r>
              <a:rPr lang="en-AU" dirty="0"/>
              <a:t>Import of the APIM Helper Functions and Logic App</a:t>
            </a:r>
          </a:p>
          <a:p>
            <a:pPr marL="685800" lvl="1" indent="-228600">
              <a:buFont typeface="+mj-lt"/>
              <a:buAutoNum type="arabicPeriod"/>
            </a:pPr>
            <a:r>
              <a:rPr lang="en-AU" dirty="0"/>
              <a:t>Under Automation Task (Being the Front End) will have a CORS policy:</a:t>
            </a:r>
          </a:p>
          <a:p>
            <a:pPr marL="1143000" lvl="2" indent="-228600">
              <a:buFont typeface="+mj-lt"/>
              <a:buAutoNum type="arabicPeriod"/>
            </a:pPr>
            <a:r>
              <a:rPr lang="en-AU" dirty="0"/>
              <a:t>Show CORS policy</a:t>
            </a:r>
          </a:p>
          <a:p>
            <a:pPr marL="1143000" lvl="2" indent="-228600">
              <a:buFont typeface="+mj-lt"/>
              <a:buAutoNum type="arabicPeriod"/>
            </a:pPr>
            <a:r>
              <a:rPr lang="en-AU" dirty="0"/>
              <a:t>Allow All </a:t>
            </a:r>
            <a:r>
              <a:rPr lang="en-AU" dirty="0" err="1"/>
              <a:t>Origions</a:t>
            </a:r>
            <a:r>
              <a:rPr lang="en-AU" dirty="0"/>
              <a:t> is allowed, however this should be locked down</a:t>
            </a:r>
          </a:p>
          <a:p>
            <a:pPr marL="1143000" lvl="2" indent="-228600">
              <a:buFont typeface="+mj-lt"/>
              <a:buAutoNum type="arabicPeriod"/>
            </a:pPr>
            <a:r>
              <a:rPr lang="en-AU" dirty="0"/>
              <a:t>Show Subscription Options.</a:t>
            </a:r>
          </a:p>
          <a:p>
            <a:pPr marL="1143000" lvl="2" indent="-228600">
              <a:buFont typeface="+mj-lt"/>
              <a:buAutoNum type="arabicPeriod"/>
            </a:pPr>
            <a:r>
              <a:rPr lang="en-AU" dirty="0"/>
              <a:t>Allow GET/POST &amp; OPTIONS</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dirty="0"/>
              <a:t>Allow the following Headers: Content-Type/ Authorization/ </a:t>
            </a:r>
            <a:r>
              <a:rPr lang="en-AU" sz="1200" b="0" kern="1200" dirty="0">
                <a:solidFill>
                  <a:schemeClr val="tx1"/>
                </a:solidFill>
                <a:effectLst/>
                <a:latin typeface="+mn-lt"/>
                <a:ea typeface="+mn-ea"/>
                <a:cs typeface="+mn-cs"/>
              </a:rPr>
              <a:t>Access-Control-Allow-Origin</a:t>
            </a:r>
          </a:p>
          <a:p>
            <a:pPr marL="1600200" lvl="3" indent="-228600">
              <a:buFont typeface="+mj-lt"/>
              <a:buAutoNum type="arabicPeriod"/>
            </a:pPr>
            <a:r>
              <a:rPr lang="en-AU" dirty="0"/>
              <a:t>Now APIM can validate the token, however in this instance the function validates the token.</a:t>
            </a:r>
          </a:p>
          <a:p>
            <a:pPr marL="1143000" lvl="2" indent="-228600">
              <a:buFont typeface="+mj-lt"/>
              <a:buAutoNum type="arabicPeriod"/>
            </a:pPr>
            <a:r>
              <a:rPr lang="en-AU" dirty="0"/>
              <a:t>The other functions are stock standard. They require a subscription key.</a:t>
            </a:r>
          </a:p>
          <a:p>
            <a:pPr marL="685800" lvl="1" indent="-228600">
              <a:buAutoNum type="arabicPeriod"/>
            </a:pPr>
            <a:endParaRPr lang="en-AU" dirty="0"/>
          </a:p>
          <a:p>
            <a:endParaRPr lang="en-AU" dirty="0"/>
          </a:p>
          <a:p>
            <a:endParaRPr lang="en-GB" dirty="0"/>
          </a:p>
          <a:p>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22</a:t>
            </a:fld>
            <a:endParaRPr lang="en-AU"/>
          </a:p>
        </p:txBody>
      </p:sp>
    </p:spTree>
    <p:extLst>
      <p:ext uri="{BB962C8B-B14F-4D97-AF65-F5344CB8AC3E}">
        <p14:creationId xmlns:p14="http://schemas.microsoft.com/office/powerpoint/2010/main" val="3656514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t>Let’s take a look at the Configuration Validation</a:t>
            </a: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23</a:t>
            </a:fld>
            <a:endParaRPr lang="en-AU"/>
          </a:p>
        </p:txBody>
      </p:sp>
    </p:spTree>
    <p:extLst>
      <p:ext uri="{BB962C8B-B14F-4D97-AF65-F5344CB8AC3E}">
        <p14:creationId xmlns:p14="http://schemas.microsoft.com/office/powerpoint/2010/main" val="2109283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Build a Cloud IT Self Service Portal that can action requests on-premise requests</a:t>
            </a:r>
          </a:p>
        </p:txBody>
      </p:sp>
      <p:sp>
        <p:nvSpPr>
          <p:cNvPr id="4" name="Slide Number Placeholder 3"/>
          <p:cNvSpPr>
            <a:spLocks noGrp="1"/>
          </p:cNvSpPr>
          <p:nvPr>
            <p:ph type="sldNum" sz="quarter" idx="5"/>
          </p:nvPr>
        </p:nvSpPr>
        <p:spPr/>
        <p:txBody>
          <a:bodyPr/>
          <a:lstStyle/>
          <a:p>
            <a:fld id="{A755D50B-D8F7-495F-92CF-C7455F176EEE}" type="slidenum">
              <a:rPr lang="en-AU" smtClean="0"/>
              <a:t>24</a:t>
            </a:fld>
            <a:endParaRPr lang="en-AU"/>
          </a:p>
        </p:txBody>
      </p:sp>
    </p:spTree>
    <p:extLst>
      <p:ext uri="{BB962C8B-B14F-4D97-AF65-F5344CB8AC3E}">
        <p14:creationId xmlns:p14="http://schemas.microsoft.com/office/powerpoint/2010/main" val="3412513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this demo we are going to demo the client interactions. So we need to explain the following:</a:t>
            </a:r>
          </a:p>
          <a:p>
            <a:endParaRPr lang="en-AU" dirty="0"/>
          </a:p>
          <a:p>
            <a:r>
              <a:rPr lang="en-AU" dirty="0"/>
              <a:t>0.    Demo Configuring the Client ID:</a:t>
            </a:r>
          </a:p>
          <a:p>
            <a:endParaRPr lang="en-AU" dirty="0"/>
          </a:p>
          <a:p>
            <a:endParaRPr lang="en-AU" dirty="0"/>
          </a:p>
          <a:p>
            <a:pPr marL="228600" indent="-228600">
              <a:buAutoNum type="arabicPeriod"/>
            </a:pPr>
            <a:r>
              <a:rPr lang="en-AU" dirty="0"/>
              <a:t>Authentication Process:</a:t>
            </a:r>
          </a:p>
          <a:p>
            <a:pPr marL="685800" lvl="1" indent="-228600">
              <a:buAutoNum type="arabicPeriod"/>
            </a:pPr>
            <a:r>
              <a:rPr lang="en-AU" dirty="0"/>
              <a:t>Using MSAL Authentication Library to get the token information</a:t>
            </a:r>
          </a:p>
          <a:p>
            <a:pPr marL="228600" lvl="0" indent="-228600">
              <a:buAutoNum type="arabicPeriod"/>
            </a:pPr>
            <a:r>
              <a:rPr lang="en-AU" dirty="0"/>
              <a:t>Reviewing the Code:</a:t>
            </a:r>
          </a:p>
          <a:p>
            <a:pPr marL="685800" lvl="1" indent="-228600">
              <a:buAutoNum type="arabicPeriod"/>
            </a:pPr>
            <a:r>
              <a:rPr lang="en-AU" dirty="0"/>
              <a:t>Show the configuration of the webpage:</a:t>
            </a:r>
          </a:p>
          <a:p>
            <a:pPr marL="1143000" lvl="2" indent="-228600">
              <a:buAutoNum type="arabicPeriod"/>
            </a:pPr>
            <a:r>
              <a:rPr lang="en-AU" dirty="0"/>
              <a:t>URL Endpoint and subscription key.</a:t>
            </a:r>
          </a:p>
          <a:p>
            <a:pPr marL="685800" lvl="1" indent="-228600">
              <a:buAutoNum type="arabicPeriod"/>
            </a:pPr>
            <a:r>
              <a:rPr lang="en-AU" dirty="0" err="1"/>
              <a:t>Document_OnEventLoaded</a:t>
            </a:r>
            <a:r>
              <a:rPr lang="en-AU" dirty="0"/>
              <a:t> </a:t>
            </a:r>
          </a:p>
          <a:p>
            <a:pPr marL="1143000" lvl="2" indent="-228600">
              <a:buAutoNum type="arabicPeriod"/>
            </a:pPr>
            <a:r>
              <a:rPr lang="en-AU" dirty="0"/>
              <a:t>–Prompt for login:</a:t>
            </a:r>
          </a:p>
          <a:p>
            <a:pPr marL="1143000" lvl="2" indent="-228600">
              <a:buAutoNum type="arabicPeriod"/>
            </a:pPr>
            <a:r>
              <a:rPr lang="en-AU" dirty="0"/>
              <a:t>The initial request for content</a:t>
            </a:r>
          </a:p>
          <a:p>
            <a:pPr marL="1600200" lvl="3" indent="-228600">
              <a:buAutoNum type="arabicPeriod"/>
            </a:pPr>
            <a:r>
              <a:rPr lang="en-AU" dirty="0"/>
              <a:t>Show JavaScript used to dynamically build the functionality out from the schema.</a:t>
            </a:r>
          </a:p>
          <a:p>
            <a:pPr marL="1143000" lvl="2" indent="-228600">
              <a:buAutoNum type="arabicPeriod"/>
            </a:pPr>
            <a:r>
              <a:rPr lang="en-AU" dirty="0"/>
              <a:t>Using that information, show the functions to POST information to the Azure API</a:t>
            </a:r>
          </a:p>
          <a:p>
            <a:pPr marL="1600200" lvl="3" indent="-228600">
              <a:buAutoNum type="arabicPeriod"/>
            </a:pPr>
            <a:r>
              <a:rPr lang="en-AU" dirty="0"/>
              <a:t>Show How the Client Compiles and Sends the Body according to the Schema.</a:t>
            </a:r>
          </a:p>
          <a:p>
            <a:pPr marL="2057400" lvl="4" indent="-228600">
              <a:buAutoNum type="arabicPeriod"/>
            </a:pPr>
            <a:r>
              <a:rPr lang="en-AU" dirty="0"/>
              <a:t>Remind that the schema is validated, so users can change the request, however it won’t be successful.</a:t>
            </a:r>
          </a:p>
          <a:p>
            <a:pPr marL="2057400" lvl="4" indent="-228600">
              <a:buAutoNum type="arabicPeriod"/>
            </a:pPr>
            <a:r>
              <a:rPr lang="en-AU" dirty="0"/>
              <a:t>Log Errors.</a:t>
            </a:r>
          </a:p>
          <a:p>
            <a:pPr marL="1600200" lvl="3" indent="-228600">
              <a:buAutoNum type="arabicPeriod"/>
            </a:pPr>
            <a:r>
              <a:rPr lang="en-AU" b="1" dirty="0"/>
              <a:t>Show demo of this happening:</a:t>
            </a:r>
          </a:p>
          <a:p>
            <a:pPr marL="2057400" lvl="4" indent="-228600">
              <a:buAutoNum type="arabicPeriod"/>
            </a:pPr>
            <a:r>
              <a:rPr lang="en-AU" dirty="0"/>
              <a:t>Me loading the page,</a:t>
            </a:r>
          </a:p>
          <a:p>
            <a:pPr marL="2057400" lvl="4" indent="-228600">
              <a:buAutoNum type="arabicPeriod"/>
            </a:pPr>
            <a:r>
              <a:rPr lang="en-AU" dirty="0" err="1"/>
              <a:t>Authing</a:t>
            </a:r>
            <a:endParaRPr lang="en-AU" dirty="0"/>
          </a:p>
          <a:p>
            <a:pPr marL="2057400" lvl="4" indent="-228600">
              <a:buAutoNum type="arabicPeriod"/>
            </a:pPr>
            <a:r>
              <a:rPr lang="en-AU" dirty="0"/>
              <a:t>Editing the JSON configuration</a:t>
            </a:r>
          </a:p>
          <a:p>
            <a:pPr marL="2057400" lvl="4" indent="-228600">
              <a:buAutoNum type="arabicPeriod"/>
            </a:pPr>
            <a:r>
              <a:rPr lang="en-AU" dirty="0"/>
              <a:t>Sending to client.</a:t>
            </a:r>
          </a:p>
          <a:p>
            <a:pPr marL="2057400" lvl="4" indent="-228600">
              <a:buAutoNum type="arabicPeriod"/>
            </a:pPr>
            <a:r>
              <a:rPr lang="en-AU" dirty="0"/>
              <a:t>Watching the rejection.</a:t>
            </a:r>
          </a:p>
          <a:p>
            <a:pPr marL="2057400" lvl="4" indent="-228600">
              <a:buAutoNum type="arabicPeriod"/>
            </a:pPr>
            <a:endParaRPr lang="en-AU" dirty="0"/>
          </a:p>
          <a:p>
            <a:pPr marL="2057400" lvl="4" indent="-228600">
              <a:buAutoNum type="arabicPeriod"/>
            </a:pPr>
            <a:endParaRPr lang="en-AU" dirty="0"/>
          </a:p>
          <a:p>
            <a:pPr marL="228600" lvl="0" indent="-228600">
              <a:buAutoNum type="arabicPeriod"/>
            </a:pPr>
            <a:endParaRPr lang="en-AU" b="1" dirty="0"/>
          </a:p>
          <a:p>
            <a:pPr marL="228600" lvl="0" indent="-228600">
              <a:buAutoNum type="arabicPeriod"/>
            </a:pPr>
            <a:r>
              <a:rPr lang="en-AU" b="0" dirty="0"/>
              <a:t>Configuring Client Access – App Registration - DONE</a:t>
            </a:r>
          </a:p>
          <a:p>
            <a:pPr marL="685800" lvl="1" indent="-228600">
              <a:buAutoNum type="arabicPeriod"/>
            </a:pPr>
            <a:r>
              <a:rPr lang="en-AU" b="0" dirty="0"/>
              <a:t>Note: Client ID</a:t>
            </a:r>
          </a:p>
          <a:p>
            <a:pPr marL="685800" lvl="1" indent="-228600">
              <a:buAutoNum type="arabicPeriod"/>
            </a:pPr>
            <a:r>
              <a:rPr lang="en-AU" b="0" dirty="0"/>
              <a:t>Authentication:</a:t>
            </a:r>
          </a:p>
          <a:p>
            <a:pPr marL="1143000" lvl="2" indent="-228600">
              <a:buAutoNum type="arabicPeriod"/>
            </a:pPr>
            <a:r>
              <a:rPr lang="en-AU" b="0" dirty="0"/>
              <a:t>Configuration of Redirect URI’s</a:t>
            </a:r>
          </a:p>
          <a:p>
            <a:pPr marL="1143000" lvl="2" indent="-228600">
              <a:buAutoNum type="arabicPeriod"/>
            </a:pPr>
            <a:r>
              <a:rPr lang="en-AU" b="0" dirty="0"/>
              <a:t>Enable Implicit Grant of Access and ID Tokens (Required for JS MSAL)</a:t>
            </a:r>
          </a:p>
          <a:p>
            <a:pPr marL="1143000" lvl="2" indent="-228600">
              <a:buAutoNum type="arabicPeriod"/>
            </a:pPr>
            <a:r>
              <a:rPr lang="en-AU" b="0" dirty="0"/>
              <a:t>Supported Account Types: </a:t>
            </a:r>
            <a:r>
              <a:rPr lang="en-AU" b="0" dirty="0" err="1"/>
              <a:t>MultiTennent</a:t>
            </a:r>
            <a:r>
              <a:rPr lang="en-AU" b="0" dirty="0"/>
              <a:t> (Required for JS MSAL)</a:t>
            </a:r>
          </a:p>
          <a:p>
            <a:pPr marL="685800" lvl="1" indent="-228600">
              <a:buAutoNum type="arabicPeriod"/>
            </a:pPr>
            <a:r>
              <a:rPr lang="en-AU" b="0" dirty="0"/>
              <a:t>Now we need to expose and API</a:t>
            </a:r>
          </a:p>
          <a:p>
            <a:pPr marL="1600200" lvl="3" indent="-228600">
              <a:buAutoNum type="arabicPeriod"/>
            </a:pPr>
            <a:r>
              <a:rPr lang="en-AU" b="0" dirty="0"/>
              <a:t>Scope Name:</a:t>
            </a:r>
          </a:p>
          <a:p>
            <a:pPr marL="2057400" lvl="4" indent="-228600">
              <a:buAutoNum type="arabicPeriod"/>
            </a:pPr>
            <a:r>
              <a:rPr lang="en-AU" b="0" dirty="0"/>
              <a:t>Api:// blah</a:t>
            </a:r>
          </a:p>
          <a:p>
            <a:pPr marL="685800" lvl="1" indent="-228600">
              <a:buAutoNum type="arabicPeriod"/>
            </a:pPr>
            <a:r>
              <a:rPr lang="en-AU" b="0" dirty="0"/>
              <a:t>Add API Permissions:</a:t>
            </a:r>
          </a:p>
          <a:p>
            <a:pPr marL="228600" lvl="0" indent="-228600">
              <a:buAutoNum type="arabicPeriod"/>
            </a:pPr>
            <a:endParaRPr lang="en-AU" b="1" dirty="0"/>
          </a:p>
          <a:p>
            <a:pPr marL="228600" lvl="0" indent="-228600">
              <a:buAutoNum type="arabicPeriod"/>
            </a:pPr>
            <a:r>
              <a:rPr lang="en-AU" b="1" dirty="0"/>
              <a:t>Demo( We need to demo deploying onto Static Blob Storage)</a:t>
            </a:r>
          </a:p>
          <a:p>
            <a:pPr marL="685800" lvl="1" indent="-228600">
              <a:buAutoNum type="arabicPeriod"/>
            </a:pPr>
            <a:r>
              <a:rPr lang="en-AU" dirty="0"/>
              <a:t>Deploy to Blob Storage</a:t>
            </a:r>
          </a:p>
          <a:p>
            <a:pPr marL="685800" lvl="1" indent="-228600">
              <a:buAutoNum type="arabicPeriod"/>
            </a:pPr>
            <a:r>
              <a:rPr lang="en-AU" dirty="0"/>
              <a:t>Try and run the website. Show the errors</a:t>
            </a:r>
          </a:p>
          <a:p>
            <a:pPr marL="685800" lvl="1" indent="-228600">
              <a:buAutoNum type="arabicPeriod"/>
            </a:pPr>
            <a:r>
              <a:rPr lang="en-AU" dirty="0"/>
              <a:t>Show process of create azure function proxy and adding </a:t>
            </a:r>
            <a:r>
              <a:rPr lang="en-AU" dirty="0" err="1"/>
              <a:t>cors</a:t>
            </a:r>
            <a:r>
              <a:rPr lang="en-AU" dirty="0"/>
              <a:t>-overwrite-header</a:t>
            </a:r>
          </a:p>
          <a:p>
            <a:pPr marL="1143000" lvl="2" indent="-228600">
              <a:buAutoNum type="arabicPeriod"/>
            </a:pPr>
            <a:r>
              <a:rPr lang="en-AU" dirty="0"/>
              <a:t>This can be done by adding </a:t>
            </a:r>
            <a:r>
              <a:rPr lang="en-AU" dirty="0" err="1"/>
              <a:t>proxies.json</a:t>
            </a:r>
            <a:r>
              <a:rPr lang="en-AU" dirty="0"/>
              <a:t> file to the function app</a:t>
            </a:r>
          </a:p>
          <a:p>
            <a:pPr marL="1143000" lvl="2" indent="-228600">
              <a:buAutoNum type="arabicPeriod"/>
            </a:pPr>
            <a:r>
              <a:rPr lang="en-AU" dirty="0"/>
              <a:t>Show </a:t>
            </a:r>
            <a:r>
              <a:rPr lang="en-AU" dirty="0" err="1"/>
              <a:t>Proxies.json</a:t>
            </a:r>
            <a:r>
              <a:rPr lang="en-AU" dirty="0"/>
              <a:t> file</a:t>
            </a:r>
          </a:p>
          <a:p>
            <a:pPr marL="685800" lvl="1" indent="-228600">
              <a:buAutoNum type="arabicPeriod"/>
            </a:pPr>
            <a:r>
              <a:rPr lang="en-AU" dirty="0"/>
              <a:t>Make changes</a:t>
            </a:r>
          </a:p>
          <a:p>
            <a:pPr marL="685800" lvl="1" indent="-228600">
              <a:buAutoNum type="arabicPeriod"/>
            </a:pPr>
            <a:r>
              <a:rPr lang="en-AU" dirty="0"/>
              <a:t>Load and run</a:t>
            </a:r>
          </a:p>
          <a:p>
            <a:pPr marL="457200" lvl="1" indent="0">
              <a:buNone/>
            </a:pPr>
            <a:endParaRPr lang="en-AU" dirty="0"/>
          </a:p>
          <a:p>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25</a:t>
            </a:fld>
            <a:endParaRPr lang="en-AU"/>
          </a:p>
        </p:txBody>
      </p:sp>
    </p:spTree>
    <p:extLst>
      <p:ext uri="{BB962C8B-B14F-4D97-AF65-F5344CB8AC3E}">
        <p14:creationId xmlns:p14="http://schemas.microsoft.com/office/powerpoint/2010/main" val="4205427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Build a Cloud IT Self Service Portal that can action requests on-premise requests</a:t>
            </a:r>
          </a:p>
        </p:txBody>
      </p:sp>
      <p:sp>
        <p:nvSpPr>
          <p:cNvPr id="4" name="Slide Number Placeholder 3"/>
          <p:cNvSpPr>
            <a:spLocks noGrp="1"/>
          </p:cNvSpPr>
          <p:nvPr>
            <p:ph type="sldNum" sz="quarter" idx="5"/>
          </p:nvPr>
        </p:nvSpPr>
        <p:spPr/>
        <p:txBody>
          <a:bodyPr/>
          <a:lstStyle/>
          <a:p>
            <a:fld id="{A755D50B-D8F7-495F-92CF-C7455F176EEE}" type="slidenum">
              <a:rPr lang="en-AU" smtClean="0"/>
              <a:t>26</a:t>
            </a:fld>
            <a:endParaRPr lang="en-AU"/>
          </a:p>
        </p:txBody>
      </p:sp>
    </p:spTree>
    <p:extLst>
      <p:ext uri="{BB962C8B-B14F-4D97-AF65-F5344CB8AC3E}">
        <p14:creationId xmlns:p14="http://schemas.microsoft.com/office/powerpoint/2010/main" val="2598098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this demo we will review the approval process:</a:t>
            </a:r>
          </a:p>
          <a:p>
            <a:endParaRPr lang="en-AU" dirty="0"/>
          </a:p>
          <a:p>
            <a:pPr marL="228600" indent="-228600">
              <a:buAutoNum type="arabicPeriod"/>
            </a:pPr>
            <a:r>
              <a:rPr lang="en-AU" dirty="0"/>
              <a:t>Creation of the Approval Request Function</a:t>
            </a:r>
          </a:p>
          <a:p>
            <a:pPr marL="685800" lvl="1" indent="-228600">
              <a:buAutoNum type="arabicPeriod"/>
            </a:pPr>
            <a:r>
              <a:rPr lang="en-AU" dirty="0"/>
              <a:t>Note that is calling a logic app </a:t>
            </a:r>
            <a:r>
              <a:rPr lang="en-AU" b="1" dirty="0"/>
              <a:t>stored in the configuration</a:t>
            </a:r>
          </a:p>
          <a:p>
            <a:pPr marL="685800" lvl="1" indent="-228600">
              <a:buAutoNum type="arabicPeriod"/>
            </a:pPr>
            <a:r>
              <a:rPr lang="en-AU" b="0" dirty="0"/>
              <a:t>Note that we are waiting for a response event to be raised.</a:t>
            </a:r>
          </a:p>
          <a:p>
            <a:pPr marL="228600" lvl="0" indent="-228600">
              <a:buAutoNum type="arabicPeriod"/>
            </a:pPr>
            <a:r>
              <a:rPr lang="en-AU" b="0" dirty="0"/>
              <a:t>Review the Logic App. </a:t>
            </a:r>
          </a:p>
          <a:p>
            <a:pPr marL="685800" lvl="1" indent="-228600">
              <a:buAutoNum type="arabicPeriod"/>
            </a:pPr>
            <a:r>
              <a:rPr lang="en-AU" b="0" dirty="0"/>
              <a:t>THIS IS A DEMO</a:t>
            </a:r>
          </a:p>
          <a:p>
            <a:pPr marL="685800" lvl="1" indent="-228600">
              <a:buAutoNum type="arabicPeriod"/>
            </a:pPr>
            <a:r>
              <a:rPr lang="en-AU" b="0" dirty="0"/>
              <a:t>Note the teams process writes the content in a DM to the person (not a channel).</a:t>
            </a:r>
          </a:p>
          <a:p>
            <a:pPr marL="685800" lvl="1" indent="-228600">
              <a:buAutoNum type="arabicPeriod"/>
            </a:pPr>
            <a:r>
              <a:rPr lang="en-AU" b="0" dirty="0"/>
              <a:t>Note the Instance ID. Explain that instance corresponds to the durable function instance ID.</a:t>
            </a:r>
          </a:p>
          <a:p>
            <a:pPr marL="685800" lvl="1" indent="-228600">
              <a:buAutoNum type="arabicPeriod"/>
            </a:pPr>
            <a:r>
              <a:rPr lang="en-AU" b="0" dirty="0"/>
              <a:t>User can Client APPROVE or DENY.</a:t>
            </a:r>
          </a:p>
          <a:p>
            <a:pPr marL="685800" lvl="1" indent="-228600">
              <a:buAutoNum type="arabicPeriod"/>
            </a:pPr>
            <a:r>
              <a:rPr lang="en-AU" b="0" dirty="0"/>
              <a:t>Notice that it calls the eventing function. Note that this does not go through the APIM (Being Internal)/</a:t>
            </a:r>
          </a:p>
          <a:p>
            <a:pPr marL="228600" lvl="0" indent="-228600">
              <a:buAutoNum type="arabicPeriod"/>
            </a:pPr>
            <a:r>
              <a:rPr lang="en-AU" b="0" dirty="0"/>
              <a:t>Review function: </a:t>
            </a:r>
          </a:p>
          <a:p>
            <a:pPr marL="685800" lvl="1" indent="-228600">
              <a:buAutoNum type="arabicPeriod"/>
            </a:pPr>
            <a:r>
              <a:rPr lang="en-AU" b="0" dirty="0"/>
              <a:t>Review the JSON Body.</a:t>
            </a:r>
          </a:p>
          <a:p>
            <a:pPr marL="685800" lvl="1" indent="-228600">
              <a:buAutoNum type="arabicPeriod"/>
            </a:pPr>
            <a:r>
              <a:rPr lang="en-AU" b="0" dirty="0"/>
              <a:t>Raise the event based on the response.</a:t>
            </a:r>
          </a:p>
          <a:p>
            <a:pPr marL="685800" lvl="1" indent="-228600">
              <a:buAutoNum type="arabicPeriod"/>
            </a:pPr>
            <a:r>
              <a:rPr lang="en-AU" b="0" dirty="0"/>
              <a:t>Note that we are using the </a:t>
            </a:r>
            <a:r>
              <a:rPr lang="en-AU" b="0" dirty="0" err="1"/>
              <a:t>instanceID</a:t>
            </a:r>
            <a:endParaRPr lang="en-AU" b="0" dirty="0"/>
          </a:p>
          <a:p>
            <a:pPr marL="228600" indent="-228600">
              <a:buAutoNum type="arabicPeriod"/>
            </a:pPr>
            <a:endParaRPr lang="en-AU" dirty="0"/>
          </a:p>
          <a:p>
            <a:pPr marL="228600" indent="-228600">
              <a:buAutoNum type="arabicPeriod"/>
            </a:pPr>
            <a:endParaRPr lang="en-AU" dirty="0"/>
          </a:p>
          <a:p>
            <a:r>
              <a:rPr lang="en-AU" dirty="0"/>
              <a:t>Play: 09_DEMO_APPROVAL_LOGICAPP.mp4</a:t>
            </a:r>
          </a:p>
          <a:p>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27</a:t>
            </a:fld>
            <a:endParaRPr lang="en-AU"/>
          </a:p>
        </p:txBody>
      </p:sp>
    </p:spTree>
    <p:extLst>
      <p:ext uri="{BB962C8B-B14F-4D97-AF65-F5344CB8AC3E}">
        <p14:creationId xmlns:p14="http://schemas.microsoft.com/office/powerpoint/2010/main" val="3761450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28</a:t>
            </a:fld>
            <a:endParaRPr lang="en-AU"/>
          </a:p>
        </p:txBody>
      </p:sp>
    </p:spTree>
    <p:extLst>
      <p:ext uri="{BB962C8B-B14F-4D97-AF65-F5344CB8AC3E}">
        <p14:creationId xmlns:p14="http://schemas.microsoft.com/office/powerpoint/2010/main" val="4238744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AU" dirty="0"/>
              <a:t>In this demo we are going to review the actioning of the Request:</a:t>
            </a:r>
          </a:p>
          <a:p>
            <a:pPr marL="0" indent="0">
              <a:buFont typeface="+mj-lt"/>
              <a:buNone/>
            </a:pPr>
            <a:endParaRPr lang="en-AU" dirty="0"/>
          </a:p>
          <a:p>
            <a:pPr marL="0" indent="0">
              <a:buFont typeface="+mj-lt"/>
              <a:buNone/>
            </a:pPr>
            <a:endParaRPr lang="en-AU" dirty="0"/>
          </a:p>
          <a:p>
            <a:pPr marL="0" indent="0">
              <a:buFont typeface="+mj-lt"/>
              <a:buNone/>
            </a:pPr>
            <a:endParaRPr lang="en-AU" dirty="0"/>
          </a:p>
          <a:p>
            <a:pPr marL="228600" indent="-228600">
              <a:buFont typeface="+mj-lt"/>
              <a:buAutoNum type="arabicPeriod"/>
            </a:pPr>
            <a:r>
              <a:rPr lang="en-AU" dirty="0"/>
              <a:t>Show the Runbook Starter Code in the Helper</a:t>
            </a:r>
          </a:p>
          <a:p>
            <a:pPr marL="228600" indent="-228600">
              <a:buFont typeface="+mj-lt"/>
              <a:buAutoNum type="arabicPeriod"/>
            </a:pPr>
            <a:r>
              <a:rPr lang="en-AU" dirty="0"/>
              <a:t>Show Configuration of Azure Automation</a:t>
            </a:r>
          </a:p>
          <a:p>
            <a:pPr marL="685800" lvl="1" indent="-228600">
              <a:buFont typeface="+mj-lt"/>
              <a:buAutoNum type="arabicPeriod"/>
            </a:pPr>
            <a:r>
              <a:rPr lang="en-AU" dirty="0"/>
              <a:t>Show Configuration on Run As Accounts</a:t>
            </a:r>
          </a:p>
          <a:p>
            <a:pPr marL="685800" lvl="1" indent="-228600">
              <a:buFont typeface="+mj-lt"/>
              <a:buAutoNum type="arabicPeriod"/>
            </a:pPr>
            <a:r>
              <a:rPr lang="en-AU" dirty="0"/>
              <a:t>Show Runbooks</a:t>
            </a:r>
          </a:p>
          <a:p>
            <a:pPr marL="228600" lvl="0" indent="-228600">
              <a:buFont typeface="+mj-lt"/>
              <a:buAutoNum type="arabicPeriod"/>
            </a:pPr>
            <a:r>
              <a:rPr lang="en-AU" dirty="0"/>
              <a:t>Show Runbook Code</a:t>
            </a:r>
          </a:p>
          <a:p>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29</a:t>
            </a:fld>
            <a:endParaRPr lang="en-AU"/>
          </a:p>
        </p:txBody>
      </p:sp>
    </p:spTree>
    <p:extLst>
      <p:ext uri="{BB962C8B-B14F-4D97-AF65-F5344CB8AC3E}">
        <p14:creationId xmlns:p14="http://schemas.microsoft.com/office/powerpoint/2010/main" val="80897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3</a:t>
            </a:fld>
            <a:endParaRPr lang="en-AU"/>
          </a:p>
        </p:txBody>
      </p:sp>
    </p:spTree>
    <p:extLst>
      <p:ext uri="{BB962C8B-B14F-4D97-AF65-F5344CB8AC3E}">
        <p14:creationId xmlns:p14="http://schemas.microsoft.com/office/powerpoint/2010/main" val="3423575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We Explored the Processing of Setting up and Configuring our Infrastructure</a:t>
            </a:r>
          </a:p>
          <a:p>
            <a:pPr marL="228600" indent="-228600">
              <a:buAutoNum type="arabicPeriod"/>
            </a:pPr>
            <a:r>
              <a:rPr lang="en-AU" dirty="0"/>
              <a:t>We reviewed the layout</a:t>
            </a:r>
          </a:p>
          <a:p>
            <a:pPr marL="228600" indent="-228600">
              <a:buAutoNum type="arabicPeriod"/>
            </a:pPr>
            <a:r>
              <a:rPr lang="en-AU" dirty="0"/>
              <a:t>We reviewed the architecture</a:t>
            </a:r>
          </a:p>
          <a:p>
            <a:pPr marL="228600" indent="-228600">
              <a:buAutoNum type="arabicPeriod"/>
            </a:pPr>
            <a:r>
              <a:rPr lang="en-AU" dirty="0"/>
              <a:t>We reviewed the function apps</a:t>
            </a:r>
          </a:p>
          <a:p>
            <a:pPr marL="228600" indent="-228600">
              <a:buAutoNum type="arabicPeriod"/>
            </a:pPr>
            <a:r>
              <a:rPr lang="en-AU" dirty="0"/>
              <a:t>The client</a:t>
            </a:r>
          </a:p>
          <a:p>
            <a:pPr marL="228600" indent="-228600">
              <a:buAutoNum type="arabicPeriod"/>
            </a:pPr>
            <a:r>
              <a:rPr lang="en-AU" dirty="0"/>
              <a:t>Azure Automation runbooks.</a:t>
            </a:r>
          </a:p>
          <a:p>
            <a:pPr marL="228600" indent="-228600">
              <a:buAutoNum type="arabicPeriod"/>
            </a:pPr>
            <a:endParaRPr lang="en-AU" dirty="0"/>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30</a:t>
            </a:fld>
            <a:endParaRPr lang="en-AU"/>
          </a:p>
        </p:txBody>
      </p:sp>
    </p:spTree>
    <p:extLst>
      <p:ext uri="{BB962C8B-B14F-4D97-AF65-F5344CB8AC3E}">
        <p14:creationId xmlns:p14="http://schemas.microsoft.com/office/powerpoint/2010/main" val="364604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need to cover what this isn’t:</a:t>
            </a:r>
          </a:p>
          <a:p>
            <a:endParaRPr lang="en-AU" dirty="0"/>
          </a:p>
          <a:p>
            <a:pPr marL="228600" indent="-228600">
              <a:buAutoNum type="arabicPeriod"/>
            </a:pPr>
            <a:r>
              <a:rPr lang="en-AU" dirty="0"/>
              <a:t>This is not a fully featured, shippable product. This is more of a Proof of Concept that demonstrates the ingredients to bake a pie. There are bugs within the code and some design flaws. However the premise remains the same.</a:t>
            </a:r>
          </a:p>
          <a:p>
            <a:pPr marL="228600" indent="-228600">
              <a:buAutoNum type="arabicPeriod"/>
            </a:pPr>
            <a:r>
              <a:rPr lang="en-AU" dirty="0"/>
              <a:t>This does not cover microcode best practices within the community (CQRS / Event Sourcing). (Command Query Responsibility Segregation)</a:t>
            </a:r>
          </a:p>
          <a:p>
            <a:pPr marL="228600" indent="-228600">
              <a:buAutoNum type="arabicPeriod"/>
            </a:pPr>
            <a:r>
              <a:rPr lang="en-AU" dirty="0"/>
              <a:t>Introduction to C#. We will be assuming that people will have a basic understanding of C#. To be honest if you know PowerShell C# is a hop away.</a:t>
            </a:r>
          </a:p>
          <a:p>
            <a:pPr marL="228600" indent="-228600">
              <a:buAutoNum type="arabicPeriod"/>
            </a:pPr>
            <a:r>
              <a:rPr lang="en-AU" dirty="0"/>
              <a:t>Introduction to Function App. I won’t be covering the in’s an outs of the function app.</a:t>
            </a:r>
          </a:p>
          <a:p>
            <a:pPr marL="228600" indent="-228600">
              <a:buAutoNum type="arabicPeriod"/>
            </a:pPr>
            <a:r>
              <a:rPr lang="en-AU" dirty="0"/>
              <a:t>Introduction to Azure Technologies. We will be covering the configuration of these items and logic.</a:t>
            </a:r>
          </a:p>
          <a:p>
            <a:pPr marL="228600" indent="-228600">
              <a:buAutoNum type="arabicPeriod"/>
            </a:pPr>
            <a:r>
              <a:rPr lang="en-AU" dirty="0"/>
              <a:t>This is not an introduction to MSAL.</a:t>
            </a:r>
          </a:p>
          <a:p>
            <a:pPr marL="0" indent="0">
              <a:buNone/>
            </a:pPr>
            <a:endParaRPr lang="en-AU" dirty="0"/>
          </a:p>
          <a:p>
            <a:pPr marL="0" indent="0">
              <a:buNone/>
            </a:pPr>
            <a:r>
              <a:rPr lang="en-AU" dirty="0"/>
              <a:t>All slides are included on </a:t>
            </a:r>
            <a:r>
              <a:rPr lang="en-AU" dirty="0" err="1"/>
              <a:t>github</a:t>
            </a:r>
            <a:r>
              <a:rPr lang="en-AU" dirty="0"/>
              <a:t>, included with lab scripts.</a:t>
            </a:r>
          </a:p>
          <a:p>
            <a:pPr marL="0" indent="0">
              <a:buNone/>
            </a:pPr>
            <a:r>
              <a:rPr lang="en-AU" dirty="0"/>
              <a:t>The environment was build with the </a:t>
            </a:r>
            <a:r>
              <a:rPr lang="en-AU" dirty="0" err="1"/>
              <a:t>AutomatedLab</a:t>
            </a:r>
            <a:r>
              <a:rPr lang="en-AU" dirty="0"/>
              <a:t> PowerShell Module.</a:t>
            </a:r>
          </a:p>
          <a:p>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4</a:t>
            </a:fld>
            <a:endParaRPr lang="en-AU"/>
          </a:p>
        </p:txBody>
      </p:sp>
    </p:spTree>
    <p:extLst>
      <p:ext uri="{BB962C8B-B14F-4D97-AF65-F5344CB8AC3E}">
        <p14:creationId xmlns:p14="http://schemas.microsoft.com/office/powerpoint/2010/main" val="1364213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So there are 4 goals that we want to achieve here:</a:t>
            </a:r>
          </a:p>
          <a:p>
            <a:pPr marL="0" indent="0">
              <a:buNone/>
            </a:pPr>
            <a:endParaRPr lang="en-AU" dirty="0"/>
          </a:p>
          <a:p>
            <a:pPr marL="228600" indent="-228600">
              <a:buAutoNum type="arabicPeriod"/>
            </a:pPr>
            <a:r>
              <a:rPr lang="en-AU" dirty="0"/>
              <a:t>Build a Cloud IT Self Service Portal</a:t>
            </a:r>
          </a:p>
          <a:p>
            <a:pPr marL="228600" indent="-228600">
              <a:buAutoNum type="arabicPeriod"/>
            </a:pPr>
            <a:r>
              <a:rPr lang="en-AU" dirty="0"/>
              <a:t>Must be able to leverage on-premise products</a:t>
            </a:r>
          </a:p>
          <a:p>
            <a:pPr marL="228600" indent="-228600">
              <a:buAutoNum type="arabicPeriod"/>
            </a:pPr>
            <a:r>
              <a:rPr lang="en-AU" dirty="0"/>
              <a:t>Must be “Serverless” (I mean static)</a:t>
            </a:r>
          </a:p>
          <a:p>
            <a:pPr marL="228600" indent="-228600">
              <a:buAutoNum type="arabicPeriod"/>
            </a:pPr>
            <a:r>
              <a:rPr lang="en-AU" dirty="0"/>
              <a:t>Must be scalable (We need to be able to add new features to this)</a:t>
            </a:r>
          </a:p>
          <a:p>
            <a:pPr marL="228600" indent="-228600">
              <a:buAutoNum type="arabicPeriod"/>
            </a:pPr>
            <a:endParaRPr lang="en-AU" dirty="0"/>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5</a:t>
            </a:fld>
            <a:endParaRPr lang="en-AU"/>
          </a:p>
        </p:txBody>
      </p:sp>
    </p:spTree>
    <p:extLst>
      <p:ext uri="{BB962C8B-B14F-4D97-AF65-F5344CB8AC3E}">
        <p14:creationId xmlns:p14="http://schemas.microsoft.com/office/powerpoint/2010/main" val="3934753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6</a:t>
            </a:fld>
            <a:endParaRPr lang="en-AU"/>
          </a:p>
        </p:txBody>
      </p:sp>
    </p:spTree>
    <p:extLst>
      <p:ext uri="{BB962C8B-B14F-4D97-AF65-F5344CB8AC3E}">
        <p14:creationId xmlns:p14="http://schemas.microsoft.com/office/powerpoint/2010/main" val="181530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While this graphic seems simple, our IT self service portal will follow the (Request/ Approval &amp; Action) approach.</a:t>
            </a:r>
          </a:p>
          <a:p>
            <a:endParaRPr lang="en-AU" dirty="0"/>
          </a:p>
          <a:p>
            <a:r>
              <a:rPr lang="en-AU" dirty="0"/>
              <a:t>All requests will be sent from a client (in this instance a serverless portal)</a:t>
            </a:r>
          </a:p>
          <a:p>
            <a:r>
              <a:rPr lang="en-AU" dirty="0"/>
              <a:t>The approvals will be done in Microsoft Teams (since this is the default collaboration source)</a:t>
            </a:r>
          </a:p>
          <a:p>
            <a:r>
              <a:rPr lang="en-AU" dirty="0"/>
              <a:t>Once approval is given , the request is actioned.</a:t>
            </a:r>
          </a:p>
        </p:txBody>
      </p:sp>
      <p:sp>
        <p:nvSpPr>
          <p:cNvPr id="4" name="Slide Number Placeholder 3"/>
          <p:cNvSpPr>
            <a:spLocks noGrp="1"/>
          </p:cNvSpPr>
          <p:nvPr>
            <p:ph type="sldNum" sz="quarter" idx="5"/>
          </p:nvPr>
        </p:nvSpPr>
        <p:spPr/>
        <p:txBody>
          <a:bodyPr/>
          <a:lstStyle/>
          <a:p>
            <a:fld id="{A755D50B-D8F7-495F-92CF-C7455F176EEE}" type="slidenum">
              <a:rPr lang="en-AU" smtClean="0"/>
              <a:t>7</a:t>
            </a:fld>
            <a:endParaRPr lang="en-AU"/>
          </a:p>
        </p:txBody>
      </p:sp>
    </p:spTree>
    <p:extLst>
      <p:ext uri="{BB962C8B-B14F-4D97-AF65-F5344CB8AC3E}">
        <p14:creationId xmlns:p14="http://schemas.microsoft.com/office/powerpoint/2010/main" val="1970240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50000"/>
              </a:lnSpc>
              <a:buFont typeface="Arial" panose="020B0604020202020204" pitchFamily="34" charset="0"/>
              <a:buChar char="•"/>
            </a:pPr>
            <a:r>
              <a:rPr lang="en-US" sz="1200" b="1" dirty="0">
                <a:solidFill>
                  <a:schemeClr val="bg2">
                    <a:lumMod val="75000"/>
                  </a:schemeClr>
                </a:solidFill>
                <a:latin typeface="Arial" panose="020B0604020202020204" pitchFamily="34" charset="0"/>
                <a:cs typeface="Arial" panose="020B0604020202020204" pitchFamily="34" charset="0"/>
              </a:rPr>
              <a:t>PowerShell for our heavy lifting</a:t>
            </a:r>
          </a:p>
          <a:p>
            <a:pPr marL="457200" indent="-457200">
              <a:lnSpc>
                <a:spcPct val="150000"/>
              </a:lnSpc>
              <a:buFont typeface="Arial" panose="020B0604020202020204" pitchFamily="34" charset="0"/>
              <a:buChar char="•"/>
            </a:pPr>
            <a:r>
              <a:rPr lang="en-US" sz="1200" b="1" dirty="0">
                <a:solidFill>
                  <a:schemeClr val="bg2">
                    <a:lumMod val="75000"/>
                  </a:schemeClr>
                </a:solidFill>
                <a:latin typeface="Arial" panose="020B0604020202020204" pitchFamily="34" charset="0"/>
                <a:cs typeface="Arial" panose="020B0604020202020204" pitchFamily="34" charset="0"/>
              </a:rPr>
              <a:t>C# for our durable function workflow and front end interface</a:t>
            </a:r>
          </a:p>
          <a:p>
            <a:pPr marL="457200" indent="-457200">
              <a:lnSpc>
                <a:spcPct val="150000"/>
              </a:lnSpc>
              <a:buFont typeface="Arial" panose="020B0604020202020204" pitchFamily="34" charset="0"/>
              <a:buChar char="•"/>
            </a:pPr>
            <a:r>
              <a:rPr lang="en-US" sz="1200" b="1" dirty="0">
                <a:solidFill>
                  <a:schemeClr val="bg2">
                    <a:lumMod val="75000"/>
                  </a:schemeClr>
                </a:solidFill>
                <a:latin typeface="Arial" panose="020B0604020202020204" pitchFamily="34" charset="0"/>
                <a:cs typeface="Arial" panose="020B0604020202020204" pitchFamily="34" charset="0"/>
              </a:rPr>
              <a:t>JavaScript for our client</a:t>
            </a:r>
          </a:p>
          <a:p>
            <a:pPr marL="457200" indent="-457200">
              <a:lnSpc>
                <a:spcPct val="150000"/>
              </a:lnSpc>
              <a:buFont typeface="Arial" panose="020B0604020202020204" pitchFamily="34" charset="0"/>
              <a:buChar char="•"/>
            </a:pPr>
            <a:r>
              <a:rPr lang="en-US" sz="1200" b="1" dirty="0">
                <a:solidFill>
                  <a:schemeClr val="bg2">
                    <a:lumMod val="75000"/>
                  </a:schemeClr>
                </a:solidFill>
                <a:latin typeface="Arial" panose="020B0604020202020204" pitchFamily="34" charset="0"/>
                <a:cs typeface="Arial" panose="020B0604020202020204" pitchFamily="34" charset="0"/>
              </a:rPr>
              <a:t>HTML/CSS for our client</a:t>
            </a:r>
            <a:endParaRPr lang="en-US" sz="1400" dirty="0">
              <a:solidFill>
                <a:srgbClr val="002060"/>
              </a:solidFill>
              <a:latin typeface="Arial" panose="020B06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8</a:t>
            </a:fld>
            <a:endParaRPr lang="en-AU"/>
          </a:p>
        </p:txBody>
      </p:sp>
    </p:spTree>
    <p:extLst>
      <p:ext uri="{BB962C8B-B14F-4D97-AF65-F5344CB8AC3E}">
        <p14:creationId xmlns:p14="http://schemas.microsoft.com/office/powerpoint/2010/main" val="3990636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have seen enough graphics, let’s see an end to end demo!</a:t>
            </a:r>
          </a:p>
          <a:p>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Play 01_DEMO_END2END.mp4</a:t>
            </a:r>
          </a:p>
          <a:p>
            <a:endParaRPr lang="en-AU" dirty="0"/>
          </a:p>
          <a:p>
            <a:r>
              <a:rPr lang="en-AU" dirty="0"/>
              <a:t>File: </a:t>
            </a:r>
          </a:p>
          <a:p>
            <a:r>
              <a:rPr lang="en-AU" dirty="0"/>
              <a:t>In this demo we will show the user opening a page up. Logging into the AAD. (2 Minutes )</a:t>
            </a:r>
          </a:p>
          <a:p>
            <a:r>
              <a:rPr lang="en-AU" dirty="0"/>
              <a:t>Then they will be presented with a list of ‘Things to Do’</a:t>
            </a:r>
          </a:p>
          <a:p>
            <a:r>
              <a:rPr lang="en-AU" dirty="0"/>
              <a:t>They will select a ‘Thing to do’. Fill out the info and hit submit.</a:t>
            </a:r>
          </a:p>
          <a:p>
            <a:r>
              <a:rPr lang="en-AU" dirty="0"/>
              <a:t>Once hitting submit we will move over the approver where they will grant access.</a:t>
            </a:r>
          </a:p>
          <a:p>
            <a:r>
              <a:rPr lang="en-AU" dirty="0"/>
              <a:t>We can then show that access has been granted to the group!</a:t>
            </a:r>
          </a:p>
          <a:p>
            <a:r>
              <a:rPr lang="en-AU" dirty="0"/>
              <a:t>Show the user accessing the resource</a:t>
            </a:r>
          </a:p>
          <a:p>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9</a:t>
            </a:fld>
            <a:endParaRPr lang="en-AU"/>
          </a:p>
        </p:txBody>
      </p:sp>
    </p:spTree>
    <p:extLst>
      <p:ext uri="{BB962C8B-B14F-4D97-AF65-F5344CB8AC3E}">
        <p14:creationId xmlns:p14="http://schemas.microsoft.com/office/powerpoint/2010/main" val="322436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561E9-931E-43A9-87E3-5CB7CBCB32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27EF7E41-22E3-4334-AD0C-185327440E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1702856-A715-4A5C-AA20-67F79A6C8C32}"/>
              </a:ext>
            </a:extLst>
          </p:cNvPr>
          <p:cNvSpPr>
            <a:spLocks noGrp="1"/>
          </p:cNvSpPr>
          <p:nvPr>
            <p:ph type="dt" sz="half" idx="10"/>
          </p:nvPr>
        </p:nvSpPr>
        <p:spPr/>
        <p:txBody>
          <a:bodyPr/>
          <a:lstStyle/>
          <a:p>
            <a:fld id="{EDFF8D1F-5AD6-4C56-9C37-4A26B132217B}" type="datetimeFigureOut">
              <a:rPr lang="en-AU" smtClean="0"/>
              <a:t>1/05/2020</a:t>
            </a:fld>
            <a:endParaRPr lang="en-AU"/>
          </a:p>
        </p:txBody>
      </p:sp>
      <p:sp>
        <p:nvSpPr>
          <p:cNvPr id="5" name="Footer Placeholder 4">
            <a:extLst>
              <a:ext uri="{FF2B5EF4-FFF2-40B4-BE49-F238E27FC236}">
                <a16:creationId xmlns:a16="http://schemas.microsoft.com/office/drawing/2014/main" id="{77C2BCFC-AE99-4FB3-8357-2C3EC92877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F7B978B-BBA3-4A21-9B80-EDA037D8FAFB}"/>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2221252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831-0610-41F7-8695-C853B7ABC0B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FB422E2-F9E8-4454-BCC8-DF0A145451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207E3AD-3AE2-4D58-8632-3C9C9A220C91}"/>
              </a:ext>
            </a:extLst>
          </p:cNvPr>
          <p:cNvSpPr>
            <a:spLocks noGrp="1"/>
          </p:cNvSpPr>
          <p:nvPr>
            <p:ph type="dt" sz="half" idx="10"/>
          </p:nvPr>
        </p:nvSpPr>
        <p:spPr/>
        <p:txBody>
          <a:bodyPr/>
          <a:lstStyle/>
          <a:p>
            <a:fld id="{EDFF8D1F-5AD6-4C56-9C37-4A26B132217B}" type="datetimeFigureOut">
              <a:rPr lang="en-AU" smtClean="0"/>
              <a:t>1/05/2020</a:t>
            </a:fld>
            <a:endParaRPr lang="en-AU"/>
          </a:p>
        </p:txBody>
      </p:sp>
      <p:sp>
        <p:nvSpPr>
          <p:cNvPr id="5" name="Footer Placeholder 4">
            <a:extLst>
              <a:ext uri="{FF2B5EF4-FFF2-40B4-BE49-F238E27FC236}">
                <a16:creationId xmlns:a16="http://schemas.microsoft.com/office/drawing/2014/main" id="{EEDEFEFC-05E9-4DFE-951D-A4A5ED3747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A181896-B295-49C2-B487-8CD13AF5D048}"/>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2569884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3772C1-63F5-4822-8F84-8E2EA3D07D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DE0DAAD-3C63-4077-BEC0-F7166DF2F2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0681E5D-BD5A-4E00-9601-AC99A9B59588}"/>
              </a:ext>
            </a:extLst>
          </p:cNvPr>
          <p:cNvSpPr>
            <a:spLocks noGrp="1"/>
          </p:cNvSpPr>
          <p:nvPr>
            <p:ph type="dt" sz="half" idx="10"/>
          </p:nvPr>
        </p:nvSpPr>
        <p:spPr/>
        <p:txBody>
          <a:bodyPr/>
          <a:lstStyle/>
          <a:p>
            <a:fld id="{EDFF8D1F-5AD6-4C56-9C37-4A26B132217B}" type="datetimeFigureOut">
              <a:rPr lang="en-AU" smtClean="0"/>
              <a:t>1/05/2020</a:t>
            </a:fld>
            <a:endParaRPr lang="en-AU"/>
          </a:p>
        </p:txBody>
      </p:sp>
      <p:sp>
        <p:nvSpPr>
          <p:cNvPr id="5" name="Footer Placeholder 4">
            <a:extLst>
              <a:ext uri="{FF2B5EF4-FFF2-40B4-BE49-F238E27FC236}">
                <a16:creationId xmlns:a16="http://schemas.microsoft.com/office/drawing/2014/main" id="{82A09DA2-1CEF-479C-A4B0-56AE69DCBDD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818A26-E570-4124-96FA-A87874F44C7C}"/>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1995977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74D4-3F05-47D2-88E6-10BD1038CB6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DB5A429-DDE1-48F4-A276-AA006A7AE7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3725243-2A04-4150-85A2-2580125B673E}"/>
              </a:ext>
            </a:extLst>
          </p:cNvPr>
          <p:cNvSpPr>
            <a:spLocks noGrp="1"/>
          </p:cNvSpPr>
          <p:nvPr>
            <p:ph type="dt" sz="half" idx="10"/>
          </p:nvPr>
        </p:nvSpPr>
        <p:spPr/>
        <p:txBody>
          <a:bodyPr/>
          <a:lstStyle/>
          <a:p>
            <a:fld id="{EDFF8D1F-5AD6-4C56-9C37-4A26B132217B}" type="datetimeFigureOut">
              <a:rPr lang="en-AU" smtClean="0"/>
              <a:t>1/05/2020</a:t>
            </a:fld>
            <a:endParaRPr lang="en-AU"/>
          </a:p>
        </p:txBody>
      </p:sp>
      <p:sp>
        <p:nvSpPr>
          <p:cNvPr id="5" name="Footer Placeholder 4">
            <a:extLst>
              <a:ext uri="{FF2B5EF4-FFF2-40B4-BE49-F238E27FC236}">
                <a16:creationId xmlns:a16="http://schemas.microsoft.com/office/drawing/2014/main" id="{A7C1D8DF-A149-40AB-9614-0897AA4D869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1D91C5-C446-4FAC-98DD-D36EABACBA4C}"/>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3982246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59D3D-77D9-49DA-BF44-A651505C5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A25CFD3-94B2-46C1-8CD1-C7391AC0FA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021C6D-67CA-4FDF-B060-5F7B8E465848}"/>
              </a:ext>
            </a:extLst>
          </p:cNvPr>
          <p:cNvSpPr>
            <a:spLocks noGrp="1"/>
          </p:cNvSpPr>
          <p:nvPr>
            <p:ph type="dt" sz="half" idx="10"/>
          </p:nvPr>
        </p:nvSpPr>
        <p:spPr/>
        <p:txBody>
          <a:bodyPr/>
          <a:lstStyle/>
          <a:p>
            <a:fld id="{EDFF8D1F-5AD6-4C56-9C37-4A26B132217B}" type="datetimeFigureOut">
              <a:rPr lang="en-AU" smtClean="0"/>
              <a:t>1/05/2020</a:t>
            </a:fld>
            <a:endParaRPr lang="en-AU"/>
          </a:p>
        </p:txBody>
      </p:sp>
      <p:sp>
        <p:nvSpPr>
          <p:cNvPr id="5" name="Footer Placeholder 4">
            <a:extLst>
              <a:ext uri="{FF2B5EF4-FFF2-40B4-BE49-F238E27FC236}">
                <a16:creationId xmlns:a16="http://schemas.microsoft.com/office/drawing/2014/main" id="{C8CBD458-B722-443A-9CA0-7E9851AB453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A8AE6CA-F50C-4CAC-A2AE-003C3C5449A2}"/>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2677116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932F4-EF55-4A3B-B955-FE45AB90DA3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0739D8F-76FF-49CF-AC9D-04FAA40BD6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28B57BB-DF98-4B52-A487-64B5F4ECC8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FEFF6A6-E723-4740-88DC-BE1F58784AD7}"/>
              </a:ext>
            </a:extLst>
          </p:cNvPr>
          <p:cNvSpPr>
            <a:spLocks noGrp="1"/>
          </p:cNvSpPr>
          <p:nvPr>
            <p:ph type="dt" sz="half" idx="10"/>
          </p:nvPr>
        </p:nvSpPr>
        <p:spPr/>
        <p:txBody>
          <a:bodyPr/>
          <a:lstStyle/>
          <a:p>
            <a:fld id="{EDFF8D1F-5AD6-4C56-9C37-4A26B132217B}" type="datetimeFigureOut">
              <a:rPr lang="en-AU" smtClean="0"/>
              <a:t>1/05/2020</a:t>
            </a:fld>
            <a:endParaRPr lang="en-AU"/>
          </a:p>
        </p:txBody>
      </p:sp>
      <p:sp>
        <p:nvSpPr>
          <p:cNvPr id="6" name="Footer Placeholder 5">
            <a:extLst>
              <a:ext uri="{FF2B5EF4-FFF2-40B4-BE49-F238E27FC236}">
                <a16:creationId xmlns:a16="http://schemas.microsoft.com/office/drawing/2014/main" id="{6AFE7D5B-962D-45EE-86BD-90E3140E68E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DD5C310-D242-485E-9F4E-E63214E073FE}"/>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41422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5107-72CB-432F-B097-1CC27103A83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AEFD93-E299-4362-8AC9-250CC357A9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188569-93BC-474C-86AA-D4C138DF39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EC32804-3B3F-407A-B42A-084170FF06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8D1F9-3029-466D-A444-7892AD3C86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2233E1C-C4AA-459E-BD85-9C2A3492148B}"/>
              </a:ext>
            </a:extLst>
          </p:cNvPr>
          <p:cNvSpPr>
            <a:spLocks noGrp="1"/>
          </p:cNvSpPr>
          <p:nvPr>
            <p:ph type="dt" sz="half" idx="10"/>
          </p:nvPr>
        </p:nvSpPr>
        <p:spPr/>
        <p:txBody>
          <a:bodyPr/>
          <a:lstStyle/>
          <a:p>
            <a:fld id="{EDFF8D1F-5AD6-4C56-9C37-4A26B132217B}" type="datetimeFigureOut">
              <a:rPr lang="en-AU" smtClean="0"/>
              <a:t>1/05/2020</a:t>
            </a:fld>
            <a:endParaRPr lang="en-AU"/>
          </a:p>
        </p:txBody>
      </p:sp>
      <p:sp>
        <p:nvSpPr>
          <p:cNvPr id="8" name="Footer Placeholder 7">
            <a:extLst>
              <a:ext uri="{FF2B5EF4-FFF2-40B4-BE49-F238E27FC236}">
                <a16:creationId xmlns:a16="http://schemas.microsoft.com/office/drawing/2014/main" id="{3522F32B-B86D-498A-8670-B5F903C0142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FAECA34-E0BA-4936-8724-7CB822236572}"/>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355643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D59F6-B63B-420F-AC61-081D24976F5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07CFEEE-800A-4D4F-96EC-FC8CEF5DDD57}"/>
              </a:ext>
            </a:extLst>
          </p:cNvPr>
          <p:cNvSpPr>
            <a:spLocks noGrp="1"/>
          </p:cNvSpPr>
          <p:nvPr>
            <p:ph type="dt" sz="half" idx="10"/>
          </p:nvPr>
        </p:nvSpPr>
        <p:spPr/>
        <p:txBody>
          <a:bodyPr/>
          <a:lstStyle/>
          <a:p>
            <a:fld id="{EDFF8D1F-5AD6-4C56-9C37-4A26B132217B}" type="datetimeFigureOut">
              <a:rPr lang="en-AU" smtClean="0"/>
              <a:t>1/05/2020</a:t>
            </a:fld>
            <a:endParaRPr lang="en-AU"/>
          </a:p>
        </p:txBody>
      </p:sp>
      <p:sp>
        <p:nvSpPr>
          <p:cNvPr id="4" name="Footer Placeholder 3">
            <a:extLst>
              <a:ext uri="{FF2B5EF4-FFF2-40B4-BE49-F238E27FC236}">
                <a16:creationId xmlns:a16="http://schemas.microsoft.com/office/drawing/2014/main" id="{8185E27E-8B3A-4338-B64B-BAD61584792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5CCF56B-00FE-4CF5-9BDE-357BD57CA574}"/>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274594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35BA77-E608-4716-B38A-74B835ECD26C}"/>
              </a:ext>
            </a:extLst>
          </p:cNvPr>
          <p:cNvSpPr>
            <a:spLocks noGrp="1"/>
          </p:cNvSpPr>
          <p:nvPr>
            <p:ph type="dt" sz="half" idx="10"/>
          </p:nvPr>
        </p:nvSpPr>
        <p:spPr/>
        <p:txBody>
          <a:bodyPr/>
          <a:lstStyle/>
          <a:p>
            <a:fld id="{EDFF8D1F-5AD6-4C56-9C37-4A26B132217B}" type="datetimeFigureOut">
              <a:rPr lang="en-AU" smtClean="0"/>
              <a:t>1/05/2020</a:t>
            </a:fld>
            <a:endParaRPr lang="en-AU"/>
          </a:p>
        </p:txBody>
      </p:sp>
      <p:sp>
        <p:nvSpPr>
          <p:cNvPr id="3" name="Footer Placeholder 2">
            <a:extLst>
              <a:ext uri="{FF2B5EF4-FFF2-40B4-BE49-F238E27FC236}">
                <a16:creationId xmlns:a16="http://schemas.microsoft.com/office/drawing/2014/main" id="{CBD4F669-8B2A-48E4-BB78-03AB68F6194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BFE3523-649E-4D76-A410-BD4873647AD9}"/>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311150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D322-2B78-4A4D-9B68-E183152E58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EE6BB6D-5DDC-497A-AC60-7C90C5464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0B31408-AC56-4381-93C0-0F5514238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E21ECA-D64D-4AE1-93EC-C9701FDFCBB4}"/>
              </a:ext>
            </a:extLst>
          </p:cNvPr>
          <p:cNvSpPr>
            <a:spLocks noGrp="1"/>
          </p:cNvSpPr>
          <p:nvPr>
            <p:ph type="dt" sz="half" idx="10"/>
          </p:nvPr>
        </p:nvSpPr>
        <p:spPr/>
        <p:txBody>
          <a:bodyPr/>
          <a:lstStyle/>
          <a:p>
            <a:fld id="{EDFF8D1F-5AD6-4C56-9C37-4A26B132217B}" type="datetimeFigureOut">
              <a:rPr lang="en-AU" smtClean="0"/>
              <a:t>1/05/2020</a:t>
            </a:fld>
            <a:endParaRPr lang="en-AU"/>
          </a:p>
        </p:txBody>
      </p:sp>
      <p:sp>
        <p:nvSpPr>
          <p:cNvPr id="6" name="Footer Placeholder 5">
            <a:extLst>
              <a:ext uri="{FF2B5EF4-FFF2-40B4-BE49-F238E27FC236}">
                <a16:creationId xmlns:a16="http://schemas.microsoft.com/office/drawing/2014/main" id="{57EA85D9-20DE-4B70-A70D-29530F10AC9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FD6144-BCB8-4D20-B24B-B7FC0B44108C}"/>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4197430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9D15-8B4C-4223-B7F2-166AC1463F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5A84DE8-0323-436E-B657-897062B74E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2E2F9A5-D266-4DC2-8C68-9ED80E900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F23A2-3BAD-4F34-B916-029BF02203DF}"/>
              </a:ext>
            </a:extLst>
          </p:cNvPr>
          <p:cNvSpPr>
            <a:spLocks noGrp="1"/>
          </p:cNvSpPr>
          <p:nvPr>
            <p:ph type="dt" sz="half" idx="10"/>
          </p:nvPr>
        </p:nvSpPr>
        <p:spPr/>
        <p:txBody>
          <a:bodyPr/>
          <a:lstStyle/>
          <a:p>
            <a:fld id="{EDFF8D1F-5AD6-4C56-9C37-4A26B132217B}" type="datetimeFigureOut">
              <a:rPr lang="en-AU" smtClean="0"/>
              <a:t>1/05/2020</a:t>
            </a:fld>
            <a:endParaRPr lang="en-AU"/>
          </a:p>
        </p:txBody>
      </p:sp>
      <p:sp>
        <p:nvSpPr>
          <p:cNvPr id="6" name="Footer Placeholder 5">
            <a:extLst>
              <a:ext uri="{FF2B5EF4-FFF2-40B4-BE49-F238E27FC236}">
                <a16:creationId xmlns:a16="http://schemas.microsoft.com/office/drawing/2014/main" id="{509DBCA6-B2E6-4D51-8B58-996216242A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27BB9BD-716A-4CFE-8297-A44F1B4BE3B2}"/>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2802495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476297-426D-41BE-B990-68203ECA1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0C5CB9D-EEC9-41E9-A68A-C9EF37BD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F6553B0-DF85-410D-BCE1-643FA9B47D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FF8D1F-5AD6-4C56-9C37-4A26B132217B}" type="datetimeFigureOut">
              <a:rPr lang="en-AU" smtClean="0"/>
              <a:t>1/05/2020</a:t>
            </a:fld>
            <a:endParaRPr lang="en-AU"/>
          </a:p>
        </p:txBody>
      </p:sp>
      <p:sp>
        <p:nvSpPr>
          <p:cNvPr id="5" name="Footer Placeholder 4">
            <a:extLst>
              <a:ext uri="{FF2B5EF4-FFF2-40B4-BE49-F238E27FC236}">
                <a16:creationId xmlns:a16="http://schemas.microsoft.com/office/drawing/2014/main" id="{F600A2FD-7A02-43D0-969F-D31E94627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0162678-D4BE-456A-9B0F-A50E16D4D7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EE93B-73CE-4D2F-A7E9-8A46C3C0DE71}" type="slidenum">
              <a:rPr lang="en-AU" smtClean="0"/>
              <a:t>‹#›</a:t>
            </a:fld>
            <a:endParaRPr lang="en-AU"/>
          </a:p>
        </p:txBody>
      </p:sp>
    </p:spTree>
    <p:extLst>
      <p:ext uri="{BB962C8B-B14F-4D97-AF65-F5344CB8AC3E}">
        <p14:creationId xmlns:p14="http://schemas.microsoft.com/office/powerpoint/2010/main" val="1411974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jfif"/><Relationship Id="rId4" Type="http://schemas.openxmlformats.org/officeDocument/2006/relationships/image" Target="../media/image11.jfi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jfif"/><Relationship Id="rId4" Type="http://schemas.openxmlformats.org/officeDocument/2006/relationships/image" Target="../media/image11.jfif"/><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3.emf"/><Relationship Id="rId4" Type="http://schemas.openxmlformats.org/officeDocument/2006/relationships/image" Target="../media/image11.jfif"/></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emf"/><Relationship Id="rId4" Type="http://schemas.openxmlformats.org/officeDocument/2006/relationships/image" Target="../media/image11.jfif"/></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emf"/><Relationship Id="rId4" Type="http://schemas.openxmlformats.org/officeDocument/2006/relationships/image" Target="../media/image11.jfi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emf"/><Relationship Id="rId4" Type="http://schemas.openxmlformats.org/officeDocument/2006/relationships/image" Target="../media/image11.jfif"/></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4.jpg"/><Relationship Id="rId4" Type="http://schemas.openxmlformats.org/officeDocument/2006/relationships/image" Target="../media/image11.jfif"/><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4.jpg"/><Relationship Id="rId4" Type="http://schemas.openxmlformats.org/officeDocument/2006/relationships/image" Target="../media/image11.jfif"/><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4.jpg"/><Relationship Id="rId4" Type="http://schemas.openxmlformats.org/officeDocument/2006/relationships/image" Target="../media/image11.jfif"/><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jfi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4.jpg"/><Relationship Id="rId4" Type="http://schemas.openxmlformats.org/officeDocument/2006/relationships/image" Target="../media/image11.jfif"/><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4.jpg"/><Relationship Id="rId4" Type="http://schemas.openxmlformats.org/officeDocument/2006/relationships/image" Target="../media/image11.jfif"/><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hyperlink" Target="https://github.com/ZanattaMichael/BrisPug" TargetMode="External"/><Relationship Id="rId4" Type="http://schemas.openxmlformats.org/officeDocument/2006/relationships/image" Target="../media/image24.jf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772423" y="3987076"/>
            <a:ext cx="7019365"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Building an</a:t>
            </a:r>
          </a:p>
        </p:txBody>
      </p:sp>
      <p:sp>
        <p:nvSpPr>
          <p:cNvPr id="5" name="Title 1">
            <a:extLst>
              <a:ext uri="{FF2B5EF4-FFF2-40B4-BE49-F238E27FC236}">
                <a16:creationId xmlns:a16="http://schemas.microsoft.com/office/drawing/2014/main" id="{E30C5A45-3460-6B4F-BC44-F5513C3BF261}"/>
              </a:ext>
            </a:extLst>
          </p:cNvPr>
          <p:cNvSpPr txBox="1">
            <a:spLocks/>
          </p:cNvSpPr>
          <p:nvPr/>
        </p:nvSpPr>
        <p:spPr>
          <a:xfrm>
            <a:off x="772423" y="4964033"/>
            <a:ext cx="882877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1">
                    <a:lumMod val="40000"/>
                    <a:lumOff val="60000"/>
                  </a:schemeClr>
                </a:solidFill>
                <a:latin typeface="Arial" panose="020B0604020202020204" pitchFamily="34" charset="0"/>
                <a:cs typeface="Arial" panose="020B0604020202020204" pitchFamily="34" charset="0"/>
              </a:rPr>
              <a:t>IT Self-Service Portal</a:t>
            </a:r>
          </a:p>
          <a:p>
            <a:r>
              <a:rPr lang="en-US" sz="5400" b="1" dirty="0">
                <a:solidFill>
                  <a:schemeClr val="accent1">
                    <a:lumMod val="40000"/>
                    <a:lumOff val="60000"/>
                  </a:schemeClr>
                </a:solidFill>
                <a:latin typeface="Arial" panose="020B0604020202020204" pitchFamily="34" charset="0"/>
                <a:cs typeface="Arial" panose="020B0604020202020204" pitchFamily="34" charset="0"/>
              </a:rPr>
              <a:t>Powered by Function App</a:t>
            </a:r>
          </a:p>
        </p:txBody>
      </p:sp>
      <p:sp>
        <p:nvSpPr>
          <p:cNvPr id="7" name="TextBox 6">
            <a:extLst>
              <a:ext uri="{FF2B5EF4-FFF2-40B4-BE49-F238E27FC236}">
                <a16:creationId xmlns:a16="http://schemas.microsoft.com/office/drawing/2014/main" id="{C45BB7ED-DA09-4240-A849-FAE570B46F08}"/>
              </a:ext>
            </a:extLst>
          </p:cNvPr>
          <p:cNvSpPr txBox="1"/>
          <p:nvPr/>
        </p:nvSpPr>
        <p:spPr>
          <a:xfrm>
            <a:off x="10033348" y="6488668"/>
            <a:ext cx="2087671" cy="369332"/>
          </a:xfrm>
          <a:prstGeom prst="rect">
            <a:avLst/>
          </a:prstGeom>
          <a:noFill/>
        </p:spPr>
        <p:txBody>
          <a:bodyPr wrap="square" rtlCol="0">
            <a:spAutoFit/>
          </a:bodyPr>
          <a:lstStyle/>
          <a:p>
            <a:pPr algn="r"/>
            <a:r>
              <a:rPr lang="en-AU" dirty="0">
                <a:solidFill>
                  <a:schemeClr val="bg2">
                    <a:lumMod val="90000"/>
                  </a:schemeClr>
                </a:solidFill>
              </a:rPr>
              <a:t>@PowerShellMich1</a:t>
            </a:r>
          </a:p>
        </p:txBody>
      </p:sp>
      <p:pic>
        <p:nvPicPr>
          <p:cNvPr id="8" name="Picture 7">
            <a:extLst>
              <a:ext uri="{FF2B5EF4-FFF2-40B4-BE49-F238E27FC236}">
                <a16:creationId xmlns:a16="http://schemas.microsoft.com/office/drawing/2014/main" id="{0F37100B-D946-4AE3-AB1D-8B2801178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2118" y="298643"/>
            <a:ext cx="3292456" cy="3292456"/>
          </a:xfrm>
          <a:prstGeom prst="rect">
            <a:avLst/>
          </a:prstGeom>
        </p:spPr>
      </p:pic>
      <p:pic>
        <p:nvPicPr>
          <p:cNvPr id="9" name="Picture 8" descr="A picture containing black, light, colorful&#10;&#10;Description automatically generated">
            <a:extLst>
              <a:ext uri="{FF2B5EF4-FFF2-40B4-BE49-F238E27FC236}">
                <a16:creationId xmlns:a16="http://schemas.microsoft.com/office/drawing/2014/main" id="{364EBEEE-3AAF-4FEF-A3C4-30F15F6BC2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425" y="293362"/>
            <a:ext cx="3292455" cy="3292455"/>
          </a:xfrm>
          <a:prstGeom prst="rect">
            <a:avLst/>
          </a:prstGeom>
        </p:spPr>
      </p:pic>
    </p:spTree>
    <p:extLst>
      <p:ext uri="{BB962C8B-B14F-4D97-AF65-F5344CB8AC3E}">
        <p14:creationId xmlns:p14="http://schemas.microsoft.com/office/powerpoint/2010/main" val="1909957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A0ED7-AE16-406F-B506-6A9F96004C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3" name="Title 1">
            <a:extLst>
              <a:ext uri="{FF2B5EF4-FFF2-40B4-BE49-F238E27FC236}">
                <a16:creationId xmlns:a16="http://schemas.microsoft.com/office/drawing/2014/main" id="{004466AC-DAD2-43EC-9DAC-96F603DD1C84}"/>
              </a:ext>
            </a:extLst>
          </p:cNvPr>
          <p:cNvSpPr txBox="1">
            <a:spLocks/>
          </p:cNvSpPr>
          <p:nvPr/>
        </p:nvSpPr>
        <p:spPr>
          <a:xfrm>
            <a:off x="369637" y="4170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Demonstration Adding Features</a:t>
            </a:r>
          </a:p>
        </p:txBody>
      </p:sp>
      <p:pic>
        <p:nvPicPr>
          <p:cNvPr id="4" name="Content Placeholder 4" descr="A picture containing drawing&#10;&#10;Description automatically generated">
            <a:extLst>
              <a:ext uri="{FF2B5EF4-FFF2-40B4-BE49-F238E27FC236}">
                <a16:creationId xmlns:a16="http://schemas.microsoft.com/office/drawing/2014/main" id="{87EFA022-45CF-4561-9009-6F325908A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0890" y="1619250"/>
            <a:ext cx="1325563" cy="1325563"/>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F5164794-F6ED-4745-A330-B3E39230D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121" y="3023246"/>
            <a:ext cx="2640011" cy="1381272"/>
          </a:xfrm>
          <a:prstGeom prst="rect">
            <a:avLst/>
          </a:prstGeom>
        </p:spPr>
      </p:pic>
      <p:pic>
        <p:nvPicPr>
          <p:cNvPr id="6" name="Content Placeholder 4" descr="A picture containing drawing&#10;&#10;Description automatically generated">
            <a:extLst>
              <a:ext uri="{FF2B5EF4-FFF2-40B4-BE49-F238E27FC236}">
                <a16:creationId xmlns:a16="http://schemas.microsoft.com/office/drawing/2014/main" id="{328081E1-27D0-4E2F-903D-0041EF609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0890" y="3078955"/>
            <a:ext cx="1325563" cy="1325563"/>
          </a:xfrm>
          <a:prstGeom prst="rect">
            <a:avLst/>
          </a:prstGeom>
        </p:spPr>
      </p:pic>
      <p:pic>
        <p:nvPicPr>
          <p:cNvPr id="7" name="Content Placeholder 4" descr="A picture containing drawing&#10;&#10;Description automatically generated">
            <a:extLst>
              <a:ext uri="{FF2B5EF4-FFF2-40B4-BE49-F238E27FC236}">
                <a16:creationId xmlns:a16="http://schemas.microsoft.com/office/drawing/2014/main" id="{F786C344-ACAA-42D6-B9FF-F7FF7A025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0890" y="4717255"/>
            <a:ext cx="1325563" cy="1325563"/>
          </a:xfrm>
          <a:prstGeom prst="rect">
            <a:avLst/>
          </a:prstGeom>
        </p:spPr>
      </p:pic>
      <p:cxnSp>
        <p:nvCxnSpPr>
          <p:cNvPr id="8" name="Straight Arrow Connector 7">
            <a:extLst>
              <a:ext uri="{FF2B5EF4-FFF2-40B4-BE49-F238E27FC236}">
                <a16:creationId xmlns:a16="http://schemas.microsoft.com/office/drawing/2014/main" id="{9031A43C-0758-4039-B566-7B9B2AF596E7}"/>
              </a:ext>
            </a:extLst>
          </p:cNvPr>
          <p:cNvCxnSpPr>
            <a:stCxn id="5" idx="3"/>
            <a:endCxn id="4" idx="1"/>
          </p:cNvCxnSpPr>
          <p:nvPr/>
        </p:nvCxnSpPr>
        <p:spPr>
          <a:xfrm flipV="1">
            <a:off x="6837132" y="2282032"/>
            <a:ext cx="1823758" cy="143185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A04061C-4D87-4308-94EB-8641AA72DBB1}"/>
              </a:ext>
            </a:extLst>
          </p:cNvPr>
          <p:cNvCxnSpPr>
            <a:stCxn id="5" idx="3"/>
            <a:endCxn id="6" idx="1"/>
          </p:cNvCxnSpPr>
          <p:nvPr/>
        </p:nvCxnSpPr>
        <p:spPr>
          <a:xfrm>
            <a:off x="6837132" y="3713882"/>
            <a:ext cx="1823758" cy="2785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C25E959-CAB2-4AFA-BD6A-76519B19D6A3}"/>
              </a:ext>
            </a:extLst>
          </p:cNvPr>
          <p:cNvCxnSpPr>
            <a:stCxn id="5" idx="3"/>
            <a:endCxn id="7" idx="1"/>
          </p:cNvCxnSpPr>
          <p:nvPr/>
        </p:nvCxnSpPr>
        <p:spPr>
          <a:xfrm>
            <a:off x="6837132" y="3713882"/>
            <a:ext cx="1823758" cy="166615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9C8E0C9-9FA6-4292-BECB-8DAED7C4F217}"/>
              </a:ext>
            </a:extLst>
          </p:cNvPr>
          <p:cNvPicPr>
            <a:picLocks noChangeAspect="1"/>
          </p:cNvPicPr>
          <p:nvPr/>
        </p:nvPicPr>
        <p:blipFill>
          <a:blip r:embed="rId6"/>
          <a:stretch>
            <a:fillRect/>
          </a:stretch>
        </p:blipFill>
        <p:spPr>
          <a:xfrm>
            <a:off x="2107688" y="3251718"/>
            <a:ext cx="1269488" cy="1152800"/>
          </a:xfrm>
          <a:prstGeom prst="rect">
            <a:avLst/>
          </a:prstGeom>
        </p:spPr>
      </p:pic>
      <p:cxnSp>
        <p:nvCxnSpPr>
          <p:cNvPr id="12" name="Straight Arrow Connector 11">
            <a:extLst>
              <a:ext uri="{FF2B5EF4-FFF2-40B4-BE49-F238E27FC236}">
                <a16:creationId xmlns:a16="http://schemas.microsoft.com/office/drawing/2014/main" id="{260AB80F-EA7B-44B1-806E-CB3B6ACEA096}"/>
              </a:ext>
            </a:extLst>
          </p:cNvPr>
          <p:cNvCxnSpPr>
            <a:cxnSpLocks/>
          </p:cNvCxnSpPr>
          <p:nvPr/>
        </p:nvCxnSpPr>
        <p:spPr>
          <a:xfrm>
            <a:off x="3377176" y="3713882"/>
            <a:ext cx="1003812"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7A977F-6DBE-417C-A813-D0E33AE422DB}"/>
              </a:ext>
            </a:extLst>
          </p:cNvPr>
          <p:cNvSpPr txBox="1"/>
          <p:nvPr/>
        </p:nvSpPr>
        <p:spPr>
          <a:xfrm>
            <a:off x="4388270" y="4522945"/>
            <a:ext cx="2395258" cy="369332"/>
          </a:xfrm>
          <a:prstGeom prst="rect">
            <a:avLst/>
          </a:prstGeom>
          <a:noFill/>
        </p:spPr>
        <p:txBody>
          <a:bodyPr wrap="square" rtlCol="0">
            <a:spAutoFit/>
          </a:bodyPr>
          <a:lstStyle/>
          <a:p>
            <a:r>
              <a:rPr lang="en-AU" dirty="0"/>
              <a:t>Azure API Management </a:t>
            </a:r>
          </a:p>
        </p:txBody>
      </p:sp>
      <p:sp>
        <p:nvSpPr>
          <p:cNvPr id="14" name="TextBox 13">
            <a:extLst>
              <a:ext uri="{FF2B5EF4-FFF2-40B4-BE49-F238E27FC236}">
                <a16:creationId xmlns:a16="http://schemas.microsoft.com/office/drawing/2014/main" id="{0039A671-F401-484D-A2EB-D99DE82031AC}"/>
              </a:ext>
            </a:extLst>
          </p:cNvPr>
          <p:cNvSpPr txBox="1"/>
          <p:nvPr/>
        </p:nvSpPr>
        <p:spPr>
          <a:xfrm>
            <a:off x="2307059" y="4522945"/>
            <a:ext cx="1257300" cy="369332"/>
          </a:xfrm>
          <a:prstGeom prst="rect">
            <a:avLst/>
          </a:prstGeom>
          <a:noFill/>
        </p:spPr>
        <p:txBody>
          <a:bodyPr wrap="square" rtlCol="0">
            <a:spAutoFit/>
          </a:bodyPr>
          <a:lstStyle/>
          <a:p>
            <a:r>
              <a:rPr lang="en-AU" dirty="0"/>
              <a:t>Client </a:t>
            </a:r>
          </a:p>
        </p:txBody>
      </p:sp>
      <p:sp>
        <p:nvSpPr>
          <p:cNvPr id="15" name="TextBox 14">
            <a:extLst>
              <a:ext uri="{FF2B5EF4-FFF2-40B4-BE49-F238E27FC236}">
                <a16:creationId xmlns:a16="http://schemas.microsoft.com/office/drawing/2014/main" id="{8E922101-EEFD-4DCB-B3C9-EDFB0D835A75}"/>
              </a:ext>
            </a:extLst>
          </p:cNvPr>
          <p:cNvSpPr txBox="1"/>
          <p:nvPr/>
        </p:nvSpPr>
        <p:spPr>
          <a:xfrm>
            <a:off x="8548971" y="6014964"/>
            <a:ext cx="1549400" cy="369332"/>
          </a:xfrm>
          <a:prstGeom prst="rect">
            <a:avLst/>
          </a:prstGeom>
          <a:noFill/>
        </p:spPr>
        <p:txBody>
          <a:bodyPr wrap="square" rtlCol="0">
            <a:spAutoFit/>
          </a:bodyPr>
          <a:lstStyle/>
          <a:p>
            <a:r>
              <a:rPr lang="en-AU" dirty="0"/>
              <a:t>Function App </a:t>
            </a:r>
          </a:p>
        </p:txBody>
      </p:sp>
      <p:sp>
        <p:nvSpPr>
          <p:cNvPr id="16" name="Footer Placeholder 1">
            <a:extLst>
              <a:ext uri="{FF2B5EF4-FFF2-40B4-BE49-F238E27FC236}">
                <a16:creationId xmlns:a16="http://schemas.microsoft.com/office/drawing/2014/main" id="{A695F38D-FA04-4140-84FE-D3C697B14B97}"/>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306990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581923" y="5180876"/>
            <a:ext cx="9273277"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The Infrastructure</a:t>
            </a:r>
          </a:p>
        </p:txBody>
      </p:sp>
      <p:sp>
        <p:nvSpPr>
          <p:cNvPr id="7" name="Footer Placeholder 1">
            <a:extLst>
              <a:ext uri="{FF2B5EF4-FFF2-40B4-BE49-F238E27FC236}">
                <a16:creationId xmlns:a16="http://schemas.microsoft.com/office/drawing/2014/main" id="{6DFFC897-71CD-45ED-943A-5509B05B65C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135774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A0ED7-AE16-406F-B506-6A9F96004C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3" name="Title 1">
            <a:extLst>
              <a:ext uri="{FF2B5EF4-FFF2-40B4-BE49-F238E27FC236}">
                <a16:creationId xmlns:a16="http://schemas.microsoft.com/office/drawing/2014/main" id="{004466AC-DAD2-43EC-9DAC-96F603DD1C84}"/>
              </a:ext>
            </a:extLst>
          </p:cNvPr>
          <p:cNvSpPr txBox="1">
            <a:spLocks/>
          </p:cNvSpPr>
          <p:nvPr/>
        </p:nvSpPr>
        <p:spPr>
          <a:xfrm>
            <a:off x="369637" y="4170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The Layout</a:t>
            </a:r>
          </a:p>
        </p:txBody>
      </p:sp>
      <p:pic>
        <p:nvPicPr>
          <p:cNvPr id="4" name="Content Placeholder 4" descr="A picture containing drawing&#10;&#10;Description automatically generated">
            <a:extLst>
              <a:ext uri="{FF2B5EF4-FFF2-40B4-BE49-F238E27FC236}">
                <a16:creationId xmlns:a16="http://schemas.microsoft.com/office/drawing/2014/main" id="{87EFA022-45CF-4561-9009-6F325908A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475" y="2906589"/>
            <a:ext cx="1325563" cy="1325563"/>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F5164794-F6ED-4745-A330-B3E39230D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9070" y="2870507"/>
            <a:ext cx="2640011" cy="1381272"/>
          </a:xfrm>
          <a:prstGeom prst="rect">
            <a:avLst/>
          </a:prstGeom>
        </p:spPr>
      </p:pic>
      <p:pic>
        <p:nvPicPr>
          <p:cNvPr id="6" name="Content Placeholder 4" descr="A picture containing drawing&#10;&#10;Description automatically generated">
            <a:extLst>
              <a:ext uri="{FF2B5EF4-FFF2-40B4-BE49-F238E27FC236}">
                <a16:creationId xmlns:a16="http://schemas.microsoft.com/office/drawing/2014/main" id="{328081E1-27D0-4E2F-903D-0041EF609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002" y="1113922"/>
            <a:ext cx="1325563" cy="1325563"/>
          </a:xfrm>
          <a:prstGeom prst="rect">
            <a:avLst/>
          </a:prstGeom>
        </p:spPr>
      </p:pic>
      <p:cxnSp>
        <p:nvCxnSpPr>
          <p:cNvPr id="8" name="Straight Arrow Connector 7">
            <a:extLst>
              <a:ext uri="{FF2B5EF4-FFF2-40B4-BE49-F238E27FC236}">
                <a16:creationId xmlns:a16="http://schemas.microsoft.com/office/drawing/2014/main" id="{9031A43C-0758-4039-B566-7B9B2AF596E7}"/>
              </a:ext>
            </a:extLst>
          </p:cNvPr>
          <p:cNvCxnSpPr>
            <a:stCxn id="5" idx="3"/>
            <a:endCxn id="4" idx="1"/>
          </p:cNvCxnSpPr>
          <p:nvPr/>
        </p:nvCxnSpPr>
        <p:spPr>
          <a:xfrm>
            <a:off x="5099081" y="3561143"/>
            <a:ext cx="1399394" cy="822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9C8E0C9-9FA6-4292-BECB-8DAED7C4F217}"/>
              </a:ext>
            </a:extLst>
          </p:cNvPr>
          <p:cNvPicPr>
            <a:picLocks noChangeAspect="1"/>
          </p:cNvPicPr>
          <p:nvPr/>
        </p:nvPicPr>
        <p:blipFill>
          <a:blip r:embed="rId6"/>
          <a:stretch>
            <a:fillRect/>
          </a:stretch>
        </p:blipFill>
        <p:spPr>
          <a:xfrm>
            <a:off x="369637" y="3098979"/>
            <a:ext cx="1269488" cy="1152800"/>
          </a:xfrm>
          <a:prstGeom prst="rect">
            <a:avLst/>
          </a:prstGeom>
        </p:spPr>
      </p:pic>
      <p:cxnSp>
        <p:nvCxnSpPr>
          <p:cNvPr id="12" name="Straight Arrow Connector 11">
            <a:extLst>
              <a:ext uri="{FF2B5EF4-FFF2-40B4-BE49-F238E27FC236}">
                <a16:creationId xmlns:a16="http://schemas.microsoft.com/office/drawing/2014/main" id="{260AB80F-EA7B-44B1-806E-CB3B6ACEA096}"/>
              </a:ext>
            </a:extLst>
          </p:cNvPr>
          <p:cNvCxnSpPr>
            <a:cxnSpLocks/>
          </p:cNvCxnSpPr>
          <p:nvPr/>
        </p:nvCxnSpPr>
        <p:spPr>
          <a:xfrm>
            <a:off x="1639125" y="3561143"/>
            <a:ext cx="1003812"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7A977F-6DBE-417C-A813-D0E33AE422DB}"/>
              </a:ext>
            </a:extLst>
          </p:cNvPr>
          <p:cNvSpPr txBox="1"/>
          <p:nvPr/>
        </p:nvSpPr>
        <p:spPr>
          <a:xfrm>
            <a:off x="2650219" y="4370206"/>
            <a:ext cx="2395258" cy="369332"/>
          </a:xfrm>
          <a:prstGeom prst="rect">
            <a:avLst/>
          </a:prstGeom>
          <a:noFill/>
        </p:spPr>
        <p:txBody>
          <a:bodyPr wrap="square" rtlCol="0">
            <a:spAutoFit/>
          </a:bodyPr>
          <a:lstStyle/>
          <a:p>
            <a:r>
              <a:rPr lang="en-AU" dirty="0"/>
              <a:t>Azure API Management </a:t>
            </a:r>
          </a:p>
        </p:txBody>
      </p:sp>
      <p:sp>
        <p:nvSpPr>
          <p:cNvPr id="14" name="TextBox 13">
            <a:extLst>
              <a:ext uri="{FF2B5EF4-FFF2-40B4-BE49-F238E27FC236}">
                <a16:creationId xmlns:a16="http://schemas.microsoft.com/office/drawing/2014/main" id="{0039A671-F401-484D-A2EB-D99DE82031AC}"/>
              </a:ext>
            </a:extLst>
          </p:cNvPr>
          <p:cNvSpPr txBox="1"/>
          <p:nvPr/>
        </p:nvSpPr>
        <p:spPr>
          <a:xfrm>
            <a:off x="569008" y="4370206"/>
            <a:ext cx="1257300" cy="369332"/>
          </a:xfrm>
          <a:prstGeom prst="rect">
            <a:avLst/>
          </a:prstGeom>
          <a:noFill/>
        </p:spPr>
        <p:txBody>
          <a:bodyPr wrap="square" rtlCol="0">
            <a:spAutoFit/>
          </a:bodyPr>
          <a:lstStyle/>
          <a:p>
            <a:r>
              <a:rPr lang="en-AU" dirty="0"/>
              <a:t>Client </a:t>
            </a:r>
          </a:p>
        </p:txBody>
      </p:sp>
      <p:sp>
        <p:nvSpPr>
          <p:cNvPr id="15" name="TextBox 14">
            <a:extLst>
              <a:ext uri="{FF2B5EF4-FFF2-40B4-BE49-F238E27FC236}">
                <a16:creationId xmlns:a16="http://schemas.microsoft.com/office/drawing/2014/main" id="{8E922101-EEFD-4DCB-B3C9-EDFB0D835A75}"/>
              </a:ext>
            </a:extLst>
          </p:cNvPr>
          <p:cNvSpPr txBox="1"/>
          <p:nvPr/>
        </p:nvSpPr>
        <p:spPr>
          <a:xfrm>
            <a:off x="10011590" y="5480691"/>
            <a:ext cx="1866460" cy="369332"/>
          </a:xfrm>
          <a:prstGeom prst="rect">
            <a:avLst/>
          </a:prstGeom>
          <a:noFill/>
        </p:spPr>
        <p:txBody>
          <a:bodyPr wrap="square" rtlCol="0">
            <a:spAutoFit/>
          </a:bodyPr>
          <a:lstStyle/>
          <a:p>
            <a:r>
              <a:rPr lang="en-AU" dirty="0"/>
              <a:t>Approval Process</a:t>
            </a:r>
          </a:p>
        </p:txBody>
      </p:sp>
      <p:sp>
        <p:nvSpPr>
          <p:cNvPr id="16" name="Footer Placeholder 1">
            <a:extLst>
              <a:ext uri="{FF2B5EF4-FFF2-40B4-BE49-F238E27FC236}">
                <a16:creationId xmlns:a16="http://schemas.microsoft.com/office/drawing/2014/main" id="{A695F38D-FA04-4140-84FE-D3C697B14B97}"/>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
        <p:nvSpPr>
          <p:cNvPr id="19" name="TextBox 18">
            <a:extLst>
              <a:ext uri="{FF2B5EF4-FFF2-40B4-BE49-F238E27FC236}">
                <a16:creationId xmlns:a16="http://schemas.microsoft.com/office/drawing/2014/main" id="{6A0A7BD4-3420-4E20-9A25-19A3C6B913FD}"/>
              </a:ext>
            </a:extLst>
          </p:cNvPr>
          <p:cNvSpPr txBox="1"/>
          <p:nvPr/>
        </p:nvSpPr>
        <p:spPr>
          <a:xfrm>
            <a:off x="7955777" y="4583056"/>
            <a:ext cx="2395258" cy="369332"/>
          </a:xfrm>
          <a:prstGeom prst="rect">
            <a:avLst/>
          </a:prstGeom>
          <a:noFill/>
        </p:spPr>
        <p:txBody>
          <a:bodyPr wrap="square" rtlCol="0">
            <a:spAutoFit/>
          </a:bodyPr>
          <a:lstStyle/>
          <a:p>
            <a:pPr algn="ctr"/>
            <a:r>
              <a:rPr lang="en-AU" dirty="0"/>
              <a:t>Approval</a:t>
            </a:r>
          </a:p>
        </p:txBody>
      </p:sp>
      <p:sp>
        <p:nvSpPr>
          <p:cNvPr id="20" name="TextBox 19">
            <a:extLst>
              <a:ext uri="{FF2B5EF4-FFF2-40B4-BE49-F238E27FC236}">
                <a16:creationId xmlns:a16="http://schemas.microsoft.com/office/drawing/2014/main" id="{74D19D98-89F3-4F6F-9490-DB9FAA71951F}"/>
              </a:ext>
            </a:extLst>
          </p:cNvPr>
          <p:cNvSpPr txBox="1"/>
          <p:nvPr/>
        </p:nvSpPr>
        <p:spPr>
          <a:xfrm>
            <a:off x="8336154" y="2354299"/>
            <a:ext cx="2395258" cy="923330"/>
          </a:xfrm>
          <a:prstGeom prst="rect">
            <a:avLst/>
          </a:prstGeom>
          <a:noFill/>
        </p:spPr>
        <p:txBody>
          <a:bodyPr wrap="square" rtlCol="0">
            <a:spAutoFit/>
          </a:bodyPr>
          <a:lstStyle/>
          <a:p>
            <a:pPr algn="ctr"/>
            <a:r>
              <a:rPr lang="en-AU" dirty="0"/>
              <a:t>PowerShell Helper</a:t>
            </a:r>
          </a:p>
          <a:p>
            <a:pPr algn="ctr"/>
            <a:endParaRPr lang="en-AU" dirty="0"/>
          </a:p>
          <a:p>
            <a:pPr algn="ctr"/>
            <a:endParaRPr lang="en-AU" dirty="0"/>
          </a:p>
        </p:txBody>
      </p:sp>
      <p:sp>
        <p:nvSpPr>
          <p:cNvPr id="22" name="TextBox 21">
            <a:extLst>
              <a:ext uri="{FF2B5EF4-FFF2-40B4-BE49-F238E27FC236}">
                <a16:creationId xmlns:a16="http://schemas.microsoft.com/office/drawing/2014/main" id="{FF9F6559-36AF-40D0-885F-28CE9ECA6CAD}"/>
              </a:ext>
            </a:extLst>
          </p:cNvPr>
          <p:cNvSpPr txBox="1"/>
          <p:nvPr/>
        </p:nvSpPr>
        <p:spPr>
          <a:xfrm>
            <a:off x="5901813" y="4295249"/>
            <a:ext cx="2395258" cy="369332"/>
          </a:xfrm>
          <a:prstGeom prst="rect">
            <a:avLst/>
          </a:prstGeom>
          <a:noFill/>
        </p:spPr>
        <p:txBody>
          <a:bodyPr wrap="square" rtlCol="0">
            <a:spAutoFit/>
          </a:bodyPr>
          <a:lstStyle/>
          <a:p>
            <a:pPr algn="ctr"/>
            <a:r>
              <a:rPr lang="en-AU" dirty="0"/>
              <a:t>Durable Function</a:t>
            </a:r>
          </a:p>
        </p:txBody>
      </p:sp>
      <p:cxnSp>
        <p:nvCxnSpPr>
          <p:cNvPr id="25" name="Straight Arrow Connector 24">
            <a:extLst>
              <a:ext uri="{FF2B5EF4-FFF2-40B4-BE49-F238E27FC236}">
                <a16:creationId xmlns:a16="http://schemas.microsoft.com/office/drawing/2014/main" id="{3D4761A8-44D8-40E4-B69C-7B189E33733D}"/>
              </a:ext>
            </a:extLst>
          </p:cNvPr>
          <p:cNvCxnSpPr>
            <a:cxnSpLocks/>
            <a:stCxn id="4" idx="0"/>
          </p:cNvCxnSpPr>
          <p:nvPr/>
        </p:nvCxnSpPr>
        <p:spPr>
          <a:xfrm flipV="1">
            <a:off x="7161257" y="1745453"/>
            <a:ext cx="1614116" cy="1161136"/>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pic>
        <p:nvPicPr>
          <p:cNvPr id="27" name="Content Placeholder 4" descr="A picture containing drawing&#10;&#10;Description automatically generated">
            <a:extLst>
              <a:ext uri="{FF2B5EF4-FFF2-40B4-BE49-F238E27FC236}">
                <a16:creationId xmlns:a16="http://schemas.microsoft.com/office/drawing/2014/main" id="{D2917B9D-2E0D-48E5-B44E-2793D7C74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717" y="3875741"/>
            <a:ext cx="745379" cy="745379"/>
          </a:xfrm>
          <a:prstGeom prst="rect">
            <a:avLst/>
          </a:prstGeom>
        </p:spPr>
      </p:pic>
      <p:sp>
        <p:nvSpPr>
          <p:cNvPr id="28" name="TextBox 27">
            <a:extLst>
              <a:ext uri="{FF2B5EF4-FFF2-40B4-BE49-F238E27FC236}">
                <a16:creationId xmlns:a16="http://schemas.microsoft.com/office/drawing/2014/main" id="{51F56AAB-0A2E-430F-8ED8-B7035B10EF2D}"/>
              </a:ext>
            </a:extLst>
          </p:cNvPr>
          <p:cNvSpPr txBox="1"/>
          <p:nvPr/>
        </p:nvSpPr>
        <p:spPr>
          <a:xfrm>
            <a:off x="6319839" y="2064067"/>
            <a:ext cx="2395258" cy="369332"/>
          </a:xfrm>
          <a:prstGeom prst="rect">
            <a:avLst/>
          </a:prstGeom>
          <a:noFill/>
        </p:spPr>
        <p:txBody>
          <a:bodyPr wrap="square" rtlCol="0">
            <a:spAutoFit/>
          </a:bodyPr>
          <a:lstStyle/>
          <a:p>
            <a:pPr algn="ctr"/>
            <a:r>
              <a:rPr lang="en-AU" dirty="0"/>
              <a:t>REST</a:t>
            </a:r>
          </a:p>
        </p:txBody>
      </p:sp>
      <p:cxnSp>
        <p:nvCxnSpPr>
          <p:cNvPr id="29" name="Straight Arrow Connector 28">
            <a:extLst>
              <a:ext uri="{FF2B5EF4-FFF2-40B4-BE49-F238E27FC236}">
                <a16:creationId xmlns:a16="http://schemas.microsoft.com/office/drawing/2014/main" id="{3124D481-A983-4544-9005-438EB36DE55A}"/>
              </a:ext>
            </a:extLst>
          </p:cNvPr>
          <p:cNvCxnSpPr>
            <a:cxnSpLocks/>
            <a:endCxn id="4" idx="3"/>
          </p:cNvCxnSpPr>
          <p:nvPr/>
        </p:nvCxnSpPr>
        <p:spPr>
          <a:xfrm flipH="1" flipV="1">
            <a:off x="7824038" y="3569371"/>
            <a:ext cx="841346" cy="61778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4F1254-FC04-409A-9FBC-55746789D14D}"/>
              </a:ext>
            </a:extLst>
          </p:cNvPr>
          <p:cNvSpPr txBox="1"/>
          <p:nvPr/>
        </p:nvSpPr>
        <p:spPr>
          <a:xfrm>
            <a:off x="7540994" y="3533011"/>
            <a:ext cx="2395258" cy="369332"/>
          </a:xfrm>
          <a:prstGeom prst="rect">
            <a:avLst/>
          </a:prstGeom>
          <a:noFill/>
        </p:spPr>
        <p:txBody>
          <a:bodyPr wrap="square" rtlCol="0">
            <a:spAutoFit/>
          </a:bodyPr>
          <a:lstStyle/>
          <a:p>
            <a:pPr algn="ctr"/>
            <a:r>
              <a:rPr lang="en-AU" dirty="0"/>
              <a:t>Event</a:t>
            </a:r>
          </a:p>
        </p:txBody>
      </p:sp>
      <p:pic>
        <p:nvPicPr>
          <p:cNvPr id="34" name="Picture 33" descr="A picture containing plate&#10;&#10;Description automatically generated">
            <a:extLst>
              <a:ext uri="{FF2B5EF4-FFF2-40B4-BE49-F238E27FC236}">
                <a16:creationId xmlns:a16="http://schemas.microsoft.com/office/drawing/2014/main" id="{2C212251-9D8C-4811-AFF1-C06F95F33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83155" y="4638192"/>
            <a:ext cx="923330" cy="923330"/>
          </a:xfrm>
          <a:prstGeom prst="rect">
            <a:avLst/>
          </a:prstGeom>
        </p:spPr>
      </p:pic>
      <p:cxnSp>
        <p:nvCxnSpPr>
          <p:cNvPr id="35" name="Straight Arrow Connector 34">
            <a:extLst>
              <a:ext uri="{FF2B5EF4-FFF2-40B4-BE49-F238E27FC236}">
                <a16:creationId xmlns:a16="http://schemas.microsoft.com/office/drawing/2014/main" id="{6F757948-F6B6-4D38-9496-A3F8CCA1E82B}"/>
              </a:ext>
            </a:extLst>
          </p:cNvPr>
          <p:cNvCxnSpPr>
            <a:cxnSpLocks/>
          </p:cNvCxnSpPr>
          <p:nvPr/>
        </p:nvCxnSpPr>
        <p:spPr>
          <a:xfrm flipH="1" flipV="1">
            <a:off x="9470307" y="4430646"/>
            <a:ext cx="841346" cy="61778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243CC08-AEEE-4A0A-9C30-21489663C299}"/>
              </a:ext>
            </a:extLst>
          </p:cNvPr>
          <p:cNvSpPr txBox="1"/>
          <p:nvPr/>
        </p:nvSpPr>
        <p:spPr>
          <a:xfrm>
            <a:off x="9120982" y="4370206"/>
            <a:ext cx="2395258" cy="369332"/>
          </a:xfrm>
          <a:prstGeom prst="rect">
            <a:avLst/>
          </a:prstGeom>
          <a:noFill/>
        </p:spPr>
        <p:txBody>
          <a:bodyPr wrap="square" rtlCol="0">
            <a:spAutoFit/>
          </a:bodyPr>
          <a:lstStyle/>
          <a:p>
            <a:pPr algn="ctr"/>
            <a:r>
              <a:rPr lang="en-AU" dirty="0"/>
              <a:t>REST</a:t>
            </a:r>
          </a:p>
        </p:txBody>
      </p:sp>
      <p:sp>
        <p:nvSpPr>
          <p:cNvPr id="37" name="TextBox 36">
            <a:extLst>
              <a:ext uri="{FF2B5EF4-FFF2-40B4-BE49-F238E27FC236}">
                <a16:creationId xmlns:a16="http://schemas.microsoft.com/office/drawing/2014/main" id="{FB3BC495-DA12-43D9-A8F7-976EB060F5CE}"/>
              </a:ext>
            </a:extLst>
          </p:cNvPr>
          <p:cNvSpPr txBox="1"/>
          <p:nvPr/>
        </p:nvSpPr>
        <p:spPr>
          <a:xfrm>
            <a:off x="4601149" y="3159277"/>
            <a:ext cx="2395258" cy="369332"/>
          </a:xfrm>
          <a:prstGeom prst="rect">
            <a:avLst/>
          </a:prstGeom>
          <a:noFill/>
        </p:spPr>
        <p:txBody>
          <a:bodyPr wrap="square" rtlCol="0">
            <a:spAutoFit/>
          </a:bodyPr>
          <a:lstStyle/>
          <a:p>
            <a:pPr algn="ctr"/>
            <a:r>
              <a:rPr lang="en-AU" dirty="0"/>
              <a:t>REST</a:t>
            </a:r>
          </a:p>
        </p:txBody>
      </p:sp>
      <p:sp>
        <p:nvSpPr>
          <p:cNvPr id="38" name="TextBox 37">
            <a:extLst>
              <a:ext uri="{FF2B5EF4-FFF2-40B4-BE49-F238E27FC236}">
                <a16:creationId xmlns:a16="http://schemas.microsoft.com/office/drawing/2014/main" id="{AE5CEA2C-12A8-481D-AA6D-3EEE471DF082}"/>
              </a:ext>
            </a:extLst>
          </p:cNvPr>
          <p:cNvSpPr txBox="1"/>
          <p:nvPr/>
        </p:nvSpPr>
        <p:spPr>
          <a:xfrm>
            <a:off x="933646" y="3145395"/>
            <a:ext cx="2395258" cy="369332"/>
          </a:xfrm>
          <a:prstGeom prst="rect">
            <a:avLst/>
          </a:prstGeom>
          <a:noFill/>
        </p:spPr>
        <p:txBody>
          <a:bodyPr wrap="square" rtlCol="0">
            <a:spAutoFit/>
          </a:bodyPr>
          <a:lstStyle/>
          <a:p>
            <a:pPr algn="ctr"/>
            <a:r>
              <a:rPr lang="en-AU" dirty="0"/>
              <a:t>REST</a:t>
            </a:r>
          </a:p>
        </p:txBody>
      </p:sp>
      <p:cxnSp>
        <p:nvCxnSpPr>
          <p:cNvPr id="39" name="Straight Arrow Connector 38">
            <a:extLst>
              <a:ext uri="{FF2B5EF4-FFF2-40B4-BE49-F238E27FC236}">
                <a16:creationId xmlns:a16="http://schemas.microsoft.com/office/drawing/2014/main" id="{C01A5836-A5E7-47AB-90BB-6BCC87B6697B}"/>
              </a:ext>
            </a:extLst>
          </p:cNvPr>
          <p:cNvCxnSpPr>
            <a:cxnSpLocks/>
          </p:cNvCxnSpPr>
          <p:nvPr/>
        </p:nvCxnSpPr>
        <p:spPr>
          <a:xfrm flipH="1">
            <a:off x="7645400" y="1993900"/>
            <a:ext cx="1225604" cy="912689"/>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Content Placeholder 4" descr="A picture containing clock&#10;&#10;Description automatically generated">
            <a:extLst>
              <a:ext uri="{FF2B5EF4-FFF2-40B4-BE49-F238E27FC236}">
                <a16:creationId xmlns:a16="http://schemas.microsoft.com/office/drawing/2014/main" id="{51F64326-92BB-4BB1-BA3E-33C8988670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4983" y="1139577"/>
            <a:ext cx="1152857" cy="1152857"/>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1448F4FD-7D0D-46FF-AA15-A47115F186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31962" y="4440278"/>
            <a:ext cx="664283" cy="617783"/>
          </a:xfrm>
          <a:prstGeom prst="rect">
            <a:avLst/>
          </a:prstGeom>
        </p:spPr>
      </p:pic>
    </p:spTree>
    <p:extLst>
      <p:ext uri="{BB962C8B-B14F-4D97-AF65-F5344CB8AC3E}">
        <p14:creationId xmlns:p14="http://schemas.microsoft.com/office/powerpoint/2010/main" val="2022224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F1E3D3-6303-47DB-B610-1BC53A6D84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5" name="Title 1">
            <a:extLst>
              <a:ext uri="{FF2B5EF4-FFF2-40B4-BE49-F238E27FC236}">
                <a16:creationId xmlns:a16="http://schemas.microsoft.com/office/drawing/2014/main" id="{91E81AA4-8AB0-48A5-B2B6-957044DBE155}"/>
              </a:ext>
            </a:extLst>
          </p:cNvPr>
          <p:cNvSpPr txBox="1">
            <a:spLocks/>
          </p:cNvSpPr>
          <p:nvPr/>
        </p:nvSpPr>
        <p:spPr>
          <a:xfrm>
            <a:off x="369637" y="34556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Azure App Registration</a:t>
            </a:r>
          </a:p>
        </p:txBody>
      </p:sp>
      <p:sp>
        <p:nvSpPr>
          <p:cNvPr id="8" name="Footer Placeholder 1">
            <a:extLst>
              <a:ext uri="{FF2B5EF4-FFF2-40B4-BE49-F238E27FC236}">
                <a16:creationId xmlns:a16="http://schemas.microsoft.com/office/drawing/2014/main" id="{3D6A1257-3606-4FA4-B5B5-E462F4A234F9}"/>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pic>
        <p:nvPicPr>
          <p:cNvPr id="6" name="Picture 5" descr="A picture containing drawing&#10;&#10;Description automatically generated">
            <a:extLst>
              <a:ext uri="{FF2B5EF4-FFF2-40B4-BE49-F238E27FC236}">
                <a16:creationId xmlns:a16="http://schemas.microsoft.com/office/drawing/2014/main" id="{B341608E-9389-4737-ADD0-9D38E2520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0826" y="2397935"/>
            <a:ext cx="4514850" cy="3362325"/>
          </a:xfrm>
          <a:prstGeom prst="rect">
            <a:avLst/>
          </a:prstGeom>
        </p:spPr>
      </p:pic>
    </p:spTree>
    <p:extLst>
      <p:ext uri="{BB962C8B-B14F-4D97-AF65-F5344CB8AC3E}">
        <p14:creationId xmlns:p14="http://schemas.microsoft.com/office/powerpoint/2010/main" val="2060177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F1E3D3-6303-47DB-B610-1BC53A6D84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5" name="Title 1">
            <a:extLst>
              <a:ext uri="{FF2B5EF4-FFF2-40B4-BE49-F238E27FC236}">
                <a16:creationId xmlns:a16="http://schemas.microsoft.com/office/drawing/2014/main" id="{91E81AA4-8AB0-48A5-B2B6-957044DBE155}"/>
              </a:ext>
            </a:extLst>
          </p:cNvPr>
          <p:cNvSpPr txBox="1">
            <a:spLocks/>
          </p:cNvSpPr>
          <p:nvPr/>
        </p:nvSpPr>
        <p:spPr>
          <a:xfrm>
            <a:off x="369637" y="345563"/>
            <a:ext cx="886326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IAM Function Permissions</a:t>
            </a:r>
          </a:p>
        </p:txBody>
      </p:sp>
      <p:sp>
        <p:nvSpPr>
          <p:cNvPr id="8" name="Footer Placeholder 1">
            <a:extLst>
              <a:ext uri="{FF2B5EF4-FFF2-40B4-BE49-F238E27FC236}">
                <a16:creationId xmlns:a16="http://schemas.microsoft.com/office/drawing/2014/main" id="{3D6A1257-3606-4FA4-B5B5-E462F4A234F9}"/>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pic>
        <p:nvPicPr>
          <p:cNvPr id="6" name="Picture 5" descr="A picture containing drawing&#10;&#10;Description automatically generated">
            <a:extLst>
              <a:ext uri="{FF2B5EF4-FFF2-40B4-BE49-F238E27FC236}">
                <a16:creationId xmlns:a16="http://schemas.microsoft.com/office/drawing/2014/main" id="{B341608E-9389-4737-ADD0-9D38E2520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9780" y="2574520"/>
            <a:ext cx="2533496" cy="1886760"/>
          </a:xfrm>
          <a:prstGeom prst="rect">
            <a:avLst/>
          </a:prstGeom>
        </p:spPr>
      </p:pic>
      <p:pic>
        <p:nvPicPr>
          <p:cNvPr id="3" name="Picture 2" descr="A close up of a sign&#10;&#10;Description automatically generated">
            <a:extLst>
              <a:ext uri="{FF2B5EF4-FFF2-40B4-BE49-F238E27FC236}">
                <a16:creationId xmlns:a16="http://schemas.microsoft.com/office/drawing/2014/main" id="{B46D1569-DA6A-4FC9-AA3C-5743CE17C6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7276" y="2298700"/>
            <a:ext cx="2438400" cy="2438400"/>
          </a:xfrm>
          <a:prstGeom prst="rect">
            <a:avLst/>
          </a:prstGeom>
        </p:spPr>
      </p:pic>
    </p:spTree>
    <p:extLst>
      <p:ext uri="{BB962C8B-B14F-4D97-AF65-F5344CB8AC3E}">
        <p14:creationId xmlns:p14="http://schemas.microsoft.com/office/powerpoint/2010/main" val="2523142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F1E3D3-6303-47DB-B610-1BC53A6D84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5" name="Title 1">
            <a:extLst>
              <a:ext uri="{FF2B5EF4-FFF2-40B4-BE49-F238E27FC236}">
                <a16:creationId xmlns:a16="http://schemas.microsoft.com/office/drawing/2014/main" id="{91E81AA4-8AB0-48A5-B2B6-957044DBE155}"/>
              </a:ext>
            </a:extLst>
          </p:cNvPr>
          <p:cNvSpPr txBox="1">
            <a:spLocks/>
          </p:cNvSpPr>
          <p:nvPr/>
        </p:nvSpPr>
        <p:spPr>
          <a:xfrm>
            <a:off x="369637" y="34556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Azure API Management</a:t>
            </a:r>
          </a:p>
        </p:txBody>
      </p:sp>
      <p:sp>
        <p:nvSpPr>
          <p:cNvPr id="8" name="Footer Placeholder 1">
            <a:extLst>
              <a:ext uri="{FF2B5EF4-FFF2-40B4-BE49-F238E27FC236}">
                <a16:creationId xmlns:a16="http://schemas.microsoft.com/office/drawing/2014/main" id="{3D6A1257-3606-4FA4-B5B5-E462F4A234F9}"/>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pic>
        <p:nvPicPr>
          <p:cNvPr id="3" name="Picture 2" descr="A picture containing drawing&#10;&#10;Description automatically generated">
            <a:extLst>
              <a:ext uri="{FF2B5EF4-FFF2-40B4-BE49-F238E27FC236}">
                <a16:creationId xmlns:a16="http://schemas.microsoft.com/office/drawing/2014/main" id="{80B1D184-4A2E-4E31-A714-390DE6020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7339" y="2353907"/>
            <a:ext cx="5715798" cy="3000794"/>
          </a:xfrm>
          <a:prstGeom prst="rect">
            <a:avLst/>
          </a:prstGeom>
        </p:spPr>
      </p:pic>
    </p:spTree>
    <p:extLst>
      <p:ext uri="{BB962C8B-B14F-4D97-AF65-F5344CB8AC3E}">
        <p14:creationId xmlns:p14="http://schemas.microsoft.com/office/powerpoint/2010/main" val="276228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581923" y="5180876"/>
            <a:ext cx="9273277"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The Function App</a:t>
            </a:r>
          </a:p>
        </p:txBody>
      </p:sp>
      <p:sp>
        <p:nvSpPr>
          <p:cNvPr id="7" name="Footer Placeholder 1">
            <a:extLst>
              <a:ext uri="{FF2B5EF4-FFF2-40B4-BE49-F238E27FC236}">
                <a16:creationId xmlns:a16="http://schemas.microsoft.com/office/drawing/2014/main" id="{6DFFC897-71CD-45ED-943A-5509B05B65C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1738680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A0ED7-AE16-406F-B506-6A9F96004C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524" y="-6626"/>
            <a:ext cx="12192000" cy="6864626"/>
          </a:xfrm>
          <a:prstGeom prst="rect">
            <a:avLst/>
          </a:prstGeom>
        </p:spPr>
      </p:pic>
      <p:sp>
        <p:nvSpPr>
          <p:cNvPr id="3" name="Title 1">
            <a:extLst>
              <a:ext uri="{FF2B5EF4-FFF2-40B4-BE49-F238E27FC236}">
                <a16:creationId xmlns:a16="http://schemas.microsoft.com/office/drawing/2014/main" id="{004466AC-DAD2-43EC-9DAC-96F603DD1C84}"/>
              </a:ext>
            </a:extLst>
          </p:cNvPr>
          <p:cNvSpPr txBox="1">
            <a:spLocks/>
          </p:cNvSpPr>
          <p:nvPr/>
        </p:nvSpPr>
        <p:spPr>
          <a:xfrm>
            <a:off x="369637" y="4170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The Client Workflow</a:t>
            </a:r>
          </a:p>
        </p:txBody>
      </p:sp>
      <p:pic>
        <p:nvPicPr>
          <p:cNvPr id="4" name="Content Placeholder 4" descr="A picture containing drawing&#10;&#10;Description automatically generated">
            <a:extLst>
              <a:ext uri="{FF2B5EF4-FFF2-40B4-BE49-F238E27FC236}">
                <a16:creationId xmlns:a16="http://schemas.microsoft.com/office/drawing/2014/main" id="{87EFA022-45CF-4561-9009-6F325908A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5034" y="3186264"/>
            <a:ext cx="1928611" cy="1928611"/>
          </a:xfrm>
          <a:prstGeom prst="rect">
            <a:avLst/>
          </a:prstGeom>
        </p:spPr>
      </p:pic>
      <p:pic>
        <p:nvPicPr>
          <p:cNvPr id="11" name="Picture 10">
            <a:extLst>
              <a:ext uri="{FF2B5EF4-FFF2-40B4-BE49-F238E27FC236}">
                <a16:creationId xmlns:a16="http://schemas.microsoft.com/office/drawing/2014/main" id="{59C8E0C9-9FA6-4292-BECB-8DAED7C4F217}"/>
              </a:ext>
            </a:extLst>
          </p:cNvPr>
          <p:cNvPicPr>
            <a:picLocks noChangeAspect="1"/>
          </p:cNvPicPr>
          <p:nvPr/>
        </p:nvPicPr>
        <p:blipFill>
          <a:blip r:embed="rId5"/>
          <a:stretch>
            <a:fillRect/>
          </a:stretch>
        </p:blipFill>
        <p:spPr>
          <a:xfrm>
            <a:off x="369636" y="3098978"/>
            <a:ext cx="1806619" cy="1640559"/>
          </a:xfrm>
          <a:prstGeom prst="rect">
            <a:avLst/>
          </a:prstGeom>
        </p:spPr>
      </p:pic>
      <p:cxnSp>
        <p:nvCxnSpPr>
          <p:cNvPr id="12" name="Straight Arrow Connector 11">
            <a:extLst>
              <a:ext uri="{FF2B5EF4-FFF2-40B4-BE49-F238E27FC236}">
                <a16:creationId xmlns:a16="http://schemas.microsoft.com/office/drawing/2014/main" id="{260AB80F-EA7B-44B1-806E-CB3B6ACEA096}"/>
              </a:ext>
            </a:extLst>
          </p:cNvPr>
          <p:cNvCxnSpPr>
            <a:cxnSpLocks/>
          </p:cNvCxnSpPr>
          <p:nvPr/>
        </p:nvCxnSpPr>
        <p:spPr>
          <a:xfrm>
            <a:off x="2044557" y="2308662"/>
            <a:ext cx="6662657"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7A977F-6DBE-417C-A813-D0E33AE422DB}"/>
              </a:ext>
            </a:extLst>
          </p:cNvPr>
          <p:cNvSpPr txBox="1"/>
          <p:nvPr/>
        </p:nvSpPr>
        <p:spPr>
          <a:xfrm>
            <a:off x="8431712" y="5116291"/>
            <a:ext cx="2395258" cy="369332"/>
          </a:xfrm>
          <a:prstGeom prst="rect">
            <a:avLst/>
          </a:prstGeom>
          <a:noFill/>
        </p:spPr>
        <p:txBody>
          <a:bodyPr wrap="square" rtlCol="0">
            <a:spAutoFit/>
          </a:bodyPr>
          <a:lstStyle/>
          <a:p>
            <a:pPr algn="ctr"/>
            <a:r>
              <a:rPr lang="en-AU" dirty="0"/>
              <a:t>Function App</a:t>
            </a:r>
          </a:p>
        </p:txBody>
      </p:sp>
      <p:sp>
        <p:nvSpPr>
          <p:cNvPr id="14" name="TextBox 13">
            <a:extLst>
              <a:ext uri="{FF2B5EF4-FFF2-40B4-BE49-F238E27FC236}">
                <a16:creationId xmlns:a16="http://schemas.microsoft.com/office/drawing/2014/main" id="{0039A671-F401-484D-A2EB-D99DE82031AC}"/>
              </a:ext>
            </a:extLst>
          </p:cNvPr>
          <p:cNvSpPr txBox="1"/>
          <p:nvPr/>
        </p:nvSpPr>
        <p:spPr>
          <a:xfrm>
            <a:off x="644295" y="4840240"/>
            <a:ext cx="1257300" cy="369332"/>
          </a:xfrm>
          <a:prstGeom prst="rect">
            <a:avLst/>
          </a:prstGeom>
          <a:noFill/>
        </p:spPr>
        <p:txBody>
          <a:bodyPr wrap="square" rtlCol="0">
            <a:spAutoFit/>
          </a:bodyPr>
          <a:lstStyle/>
          <a:p>
            <a:pPr algn="ctr"/>
            <a:r>
              <a:rPr lang="en-AU" dirty="0"/>
              <a:t>Client App </a:t>
            </a:r>
          </a:p>
        </p:txBody>
      </p:sp>
      <p:sp>
        <p:nvSpPr>
          <p:cNvPr id="16" name="Footer Placeholder 1">
            <a:extLst>
              <a:ext uri="{FF2B5EF4-FFF2-40B4-BE49-F238E27FC236}">
                <a16:creationId xmlns:a16="http://schemas.microsoft.com/office/drawing/2014/main" id="{A695F38D-FA04-4140-84FE-D3C697B14B97}"/>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
        <p:nvSpPr>
          <p:cNvPr id="37" name="TextBox 36">
            <a:extLst>
              <a:ext uri="{FF2B5EF4-FFF2-40B4-BE49-F238E27FC236}">
                <a16:creationId xmlns:a16="http://schemas.microsoft.com/office/drawing/2014/main" id="{FB3BC495-DA12-43D9-A8F7-976EB060F5CE}"/>
              </a:ext>
            </a:extLst>
          </p:cNvPr>
          <p:cNvSpPr txBox="1"/>
          <p:nvPr/>
        </p:nvSpPr>
        <p:spPr>
          <a:xfrm>
            <a:off x="8431711" y="972791"/>
            <a:ext cx="2395258" cy="369332"/>
          </a:xfrm>
          <a:prstGeom prst="rect">
            <a:avLst/>
          </a:prstGeom>
          <a:noFill/>
        </p:spPr>
        <p:txBody>
          <a:bodyPr wrap="square" rtlCol="0">
            <a:spAutoFit/>
          </a:bodyPr>
          <a:lstStyle/>
          <a:p>
            <a:pPr algn="ctr"/>
            <a:r>
              <a:rPr lang="en-AU" dirty="0"/>
              <a:t>Azure AD</a:t>
            </a:r>
          </a:p>
        </p:txBody>
      </p:sp>
      <p:sp>
        <p:nvSpPr>
          <p:cNvPr id="38" name="TextBox 37">
            <a:extLst>
              <a:ext uri="{FF2B5EF4-FFF2-40B4-BE49-F238E27FC236}">
                <a16:creationId xmlns:a16="http://schemas.microsoft.com/office/drawing/2014/main" id="{AE5CEA2C-12A8-481D-AA6D-3EEE471DF082}"/>
              </a:ext>
            </a:extLst>
          </p:cNvPr>
          <p:cNvSpPr txBox="1"/>
          <p:nvPr/>
        </p:nvSpPr>
        <p:spPr>
          <a:xfrm>
            <a:off x="1739151" y="1895365"/>
            <a:ext cx="4356849" cy="369332"/>
          </a:xfrm>
          <a:prstGeom prst="rect">
            <a:avLst/>
          </a:prstGeom>
          <a:noFill/>
        </p:spPr>
        <p:txBody>
          <a:bodyPr wrap="square" rtlCol="0">
            <a:spAutoFit/>
          </a:bodyPr>
          <a:lstStyle/>
          <a:p>
            <a:pPr algn="ctr"/>
            <a:r>
              <a:rPr lang="en-AU" b="1" i="1" dirty="0"/>
              <a:t>Step 1:</a:t>
            </a:r>
            <a:r>
              <a:rPr lang="en-AU" i="1" dirty="0"/>
              <a:t> Obtain Access Token Using MSAL</a:t>
            </a:r>
          </a:p>
        </p:txBody>
      </p:sp>
      <p:pic>
        <p:nvPicPr>
          <p:cNvPr id="24" name="Picture 23" descr="A picture containing clock&#10;&#10;Description automatically generated">
            <a:extLst>
              <a:ext uri="{FF2B5EF4-FFF2-40B4-BE49-F238E27FC236}">
                <a16:creationId xmlns:a16="http://schemas.microsoft.com/office/drawing/2014/main" id="{B67AE8C8-C175-4BD3-B9D2-08EF3CE04C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5832" y="1406782"/>
            <a:ext cx="1647017" cy="1647017"/>
          </a:xfrm>
          <a:prstGeom prst="rect">
            <a:avLst/>
          </a:prstGeom>
        </p:spPr>
      </p:pic>
      <p:cxnSp>
        <p:nvCxnSpPr>
          <p:cNvPr id="40" name="Straight Arrow Connector 39">
            <a:extLst>
              <a:ext uri="{FF2B5EF4-FFF2-40B4-BE49-F238E27FC236}">
                <a16:creationId xmlns:a16="http://schemas.microsoft.com/office/drawing/2014/main" id="{74551401-3741-4C13-A8A4-3C6CA53407C6}"/>
              </a:ext>
            </a:extLst>
          </p:cNvPr>
          <p:cNvCxnSpPr>
            <a:cxnSpLocks/>
          </p:cNvCxnSpPr>
          <p:nvPr/>
        </p:nvCxnSpPr>
        <p:spPr>
          <a:xfrm flipH="1" flipV="1">
            <a:off x="2044556" y="2970605"/>
            <a:ext cx="6622936" cy="812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6CAE829-F302-4250-82AC-17019D60714D}"/>
              </a:ext>
            </a:extLst>
          </p:cNvPr>
          <p:cNvSpPr txBox="1"/>
          <p:nvPr/>
        </p:nvSpPr>
        <p:spPr>
          <a:xfrm>
            <a:off x="4350365" y="2542942"/>
            <a:ext cx="4356849" cy="369332"/>
          </a:xfrm>
          <a:prstGeom prst="rect">
            <a:avLst/>
          </a:prstGeom>
          <a:noFill/>
        </p:spPr>
        <p:txBody>
          <a:bodyPr wrap="square" rtlCol="0">
            <a:spAutoFit/>
          </a:bodyPr>
          <a:lstStyle/>
          <a:p>
            <a:pPr algn="r"/>
            <a:r>
              <a:rPr lang="en-AU" i="1" dirty="0"/>
              <a:t>Response: Bearer: </a:t>
            </a:r>
            <a:r>
              <a:rPr lang="en-AU" i="1" dirty="0" err="1"/>
              <a:t>NeverGonnaGiveYouUp</a:t>
            </a:r>
            <a:endParaRPr lang="en-AU" i="1" dirty="0"/>
          </a:p>
        </p:txBody>
      </p:sp>
      <p:sp>
        <p:nvSpPr>
          <p:cNvPr id="43" name="TextBox 42">
            <a:extLst>
              <a:ext uri="{FF2B5EF4-FFF2-40B4-BE49-F238E27FC236}">
                <a16:creationId xmlns:a16="http://schemas.microsoft.com/office/drawing/2014/main" id="{C6805DCA-DB6C-45C0-8D2E-C52E869F5CC6}"/>
              </a:ext>
            </a:extLst>
          </p:cNvPr>
          <p:cNvSpPr txBox="1"/>
          <p:nvPr/>
        </p:nvSpPr>
        <p:spPr>
          <a:xfrm>
            <a:off x="1901595" y="3315422"/>
            <a:ext cx="4427286" cy="369332"/>
          </a:xfrm>
          <a:prstGeom prst="rect">
            <a:avLst/>
          </a:prstGeom>
          <a:noFill/>
        </p:spPr>
        <p:txBody>
          <a:bodyPr wrap="square" rtlCol="0">
            <a:spAutoFit/>
          </a:bodyPr>
          <a:lstStyle/>
          <a:p>
            <a:pPr algn="ctr"/>
            <a:r>
              <a:rPr lang="en-AU" b="1" i="1" dirty="0"/>
              <a:t>Step 2:</a:t>
            </a:r>
            <a:r>
              <a:rPr lang="en-AU" i="1" dirty="0"/>
              <a:t> Get App Tile Configuration /Initialize</a:t>
            </a:r>
          </a:p>
        </p:txBody>
      </p:sp>
      <p:cxnSp>
        <p:nvCxnSpPr>
          <p:cNvPr id="44" name="Straight Arrow Connector 43">
            <a:extLst>
              <a:ext uri="{FF2B5EF4-FFF2-40B4-BE49-F238E27FC236}">
                <a16:creationId xmlns:a16="http://schemas.microsoft.com/office/drawing/2014/main" id="{099D5E11-CE43-4FC7-B169-EEE610B9EA2E}"/>
              </a:ext>
            </a:extLst>
          </p:cNvPr>
          <p:cNvCxnSpPr>
            <a:cxnSpLocks/>
          </p:cNvCxnSpPr>
          <p:nvPr/>
        </p:nvCxnSpPr>
        <p:spPr>
          <a:xfrm>
            <a:off x="2004835" y="3776154"/>
            <a:ext cx="6662657"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7097D8-70AF-4310-809F-8369105104E6}"/>
              </a:ext>
            </a:extLst>
          </p:cNvPr>
          <p:cNvCxnSpPr>
            <a:cxnSpLocks/>
          </p:cNvCxnSpPr>
          <p:nvPr/>
        </p:nvCxnSpPr>
        <p:spPr>
          <a:xfrm flipH="1" flipV="1">
            <a:off x="2044556" y="4712110"/>
            <a:ext cx="6622936" cy="812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AED836C-B6F6-4F0B-8E6E-DBFB5114941B}"/>
              </a:ext>
            </a:extLst>
          </p:cNvPr>
          <p:cNvSpPr txBox="1"/>
          <p:nvPr/>
        </p:nvSpPr>
        <p:spPr>
          <a:xfrm>
            <a:off x="2928135" y="4266774"/>
            <a:ext cx="5779080" cy="369332"/>
          </a:xfrm>
          <a:prstGeom prst="rect">
            <a:avLst/>
          </a:prstGeom>
          <a:noFill/>
        </p:spPr>
        <p:txBody>
          <a:bodyPr wrap="square" rtlCol="0">
            <a:spAutoFit/>
          </a:bodyPr>
          <a:lstStyle/>
          <a:p>
            <a:pPr algn="r"/>
            <a:r>
              <a:rPr lang="en-AU" i="1" dirty="0"/>
              <a:t>Response: { “Configuration” : “</a:t>
            </a:r>
            <a:r>
              <a:rPr lang="en-AU" i="1" dirty="0" err="1"/>
              <a:t>NeverGonnaGiveYouUp</a:t>
            </a:r>
            <a:r>
              <a:rPr lang="en-AU" i="1" dirty="0"/>
              <a:t>”}</a:t>
            </a:r>
          </a:p>
        </p:txBody>
      </p:sp>
      <p:sp>
        <p:nvSpPr>
          <p:cNvPr id="49" name="TextBox 48">
            <a:extLst>
              <a:ext uri="{FF2B5EF4-FFF2-40B4-BE49-F238E27FC236}">
                <a16:creationId xmlns:a16="http://schemas.microsoft.com/office/drawing/2014/main" id="{A8F4159D-8FAC-430B-9FB0-985BE8305D65}"/>
              </a:ext>
            </a:extLst>
          </p:cNvPr>
          <p:cNvSpPr txBox="1"/>
          <p:nvPr/>
        </p:nvSpPr>
        <p:spPr>
          <a:xfrm>
            <a:off x="2004835" y="5058677"/>
            <a:ext cx="4653317" cy="369332"/>
          </a:xfrm>
          <a:prstGeom prst="rect">
            <a:avLst/>
          </a:prstGeom>
          <a:noFill/>
        </p:spPr>
        <p:txBody>
          <a:bodyPr wrap="square" rtlCol="0">
            <a:spAutoFit/>
          </a:bodyPr>
          <a:lstStyle/>
          <a:p>
            <a:r>
              <a:rPr lang="en-AU" b="1" i="1" dirty="0"/>
              <a:t>Step 3: </a:t>
            </a:r>
            <a:r>
              <a:rPr lang="en-AU" i="1" dirty="0"/>
              <a:t>Send a /</a:t>
            </a:r>
            <a:r>
              <a:rPr lang="en-AU" dirty="0" err="1"/>
              <a:t>InvokeRequest_HttpStart</a:t>
            </a:r>
            <a:endParaRPr lang="en-AU" i="1" dirty="0"/>
          </a:p>
        </p:txBody>
      </p:sp>
      <p:cxnSp>
        <p:nvCxnSpPr>
          <p:cNvPr id="50" name="Straight Arrow Connector 49">
            <a:extLst>
              <a:ext uri="{FF2B5EF4-FFF2-40B4-BE49-F238E27FC236}">
                <a16:creationId xmlns:a16="http://schemas.microsoft.com/office/drawing/2014/main" id="{092B6106-D848-4B60-9259-374B8015213B}"/>
              </a:ext>
            </a:extLst>
          </p:cNvPr>
          <p:cNvCxnSpPr>
            <a:cxnSpLocks/>
          </p:cNvCxnSpPr>
          <p:nvPr/>
        </p:nvCxnSpPr>
        <p:spPr>
          <a:xfrm>
            <a:off x="2044556" y="5485623"/>
            <a:ext cx="6662657"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732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A0ED7-AE16-406F-B506-6A9F96004C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3" name="Title 1">
            <a:extLst>
              <a:ext uri="{FF2B5EF4-FFF2-40B4-BE49-F238E27FC236}">
                <a16:creationId xmlns:a16="http://schemas.microsoft.com/office/drawing/2014/main" id="{004466AC-DAD2-43EC-9DAC-96F603DD1C84}"/>
              </a:ext>
            </a:extLst>
          </p:cNvPr>
          <p:cNvSpPr txBox="1">
            <a:spLocks/>
          </p:cNvSpPr>
          <p:nvPr/>
        </p:nvSpPr>
        <p:spPr>
          <a:xfrm>
            <a:off x="369637" y="4170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\Initialize Workflow</a:t>
            </a:r>
          </a:p>
        </p:txBody>
      </p:sp>
      <p:pic>
        <p:nvPicPr>
          <p:cNvPr id="4" name="Content Placeholder 4" descr="A picture containing drawing&#10;&#10;Description automatically generated">
            <a:extLst>
              <a:ext uri="{FF2B5EF4-FFF2-40B4-BE49-F238E27FC236}">
                <a16:creationId xmlns:a16="http://schemas.microsoft.com/office/drawing/2014/main" id="{87EFA022-45CF-4561-9009-6F325908A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2320" y="2629713"/>
            <a:ext cx="1325563" cy="1325563"/>
          </a:xfrm>
          <a:prstGeom prst="rect">
            <a:avLst/>
          </a:prstGeom>
        </p:spPr>
      </p:pic>
      <p:pic>
        <p:nvPicPr>
          <p:cNvPr id="6" name="Content Placeholder 4" descr="A picture containing drawing&#10;&#10;Description automatically generated">
            <a:extLst>
              <a:ext uri="{FF2B5EF4-FFF2-40B4-BE49-F238E27FC236}">
                <a16:creationId xmlns:a16="http://schemas.microsoft.com/office/drawing/2014/main" id="{328081E1-27D0-4E2F-903D-0041EF609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4043" y="751891"/>
            <a:ext cx="1325563" cy="1325563"/>
          </a:xfrm>
          <a:prstGeom prst="rect">
            <a:avLst/>
          </a:prstGeom>
        </p:spPr>
      </p:pic>
      <p:cxnSp>
        <p:nvCxnSpPr>
          <p:cNvPr id="8" name="Straight Arrow Connector 7">
            <a:extLst>
              <a:ext uri="{FF2B5EF4-FFF2-40B4-BE49-F238E27FC236}">
                <a16:creationId xmlns:a16="http://schemas.microsoft.com/office/drawing/2014/main" id="{9031A43C-0758-4039-B566-7B9B2AF596E7}"/>
              </a:ext>
            </a:extLst>
          </p:cNvPr>
          <p:cNvCxnSpPr>
            <a:cxnSpLocks/>
          </p:cNvCxnSpPr>
          <p:nvPr/>
        </p:nvCxnSpPr>
        <p:spPr>
          <a:xfrm>
            <a:off x="3466279" y="3284505"/>
            <a:ext cx="1399394" cy="822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7A977F-6DBE-417C-A813-D0E33AE422DB}"/>
              </a:ext>
            </a:extLst>
          </p:cNvPr>
          <p:cNvSpPr txBox="1"/>
          <p:nvPr/>
        </p:nvSpPr>
        <p:spPr>
          <a:xfrm>
            <a:off x="4309143" y="3927967"/>
            <a:ext cx="2395258" cy="369332"/>
          </a:xfrm>
          <a:prstGeom prst="rect">
            <a:avLst/>
          </a:prstGeom>
          <a:noFill/>
        </p:spPr>
        <p:txBody>
          <a:bodyPr wrap="square" rtlCol="0">
            <a:spAutoFit/>
          </a:bodyPr>
          <a:lstStyle/>
          <a:p>
            <a:pPr algn="ctr"/>
            <a:r>
              <a:rPr lang="en-AU" dirty="0"/>
              <a:t>Token Validation</a:t>
            </a:r>
          </a:p>
        </p:txBody>
      </p:sp>
      <p:sp>
        <p:nvSpPr>
          <p:cNvPr id="14" name="TextBox 13">
            <a:extLst>
              <a:ext uri="{FF2B5EF4-FFF2-40B4-BE49-F238E27FC236}">
                <a16:creationId xmlns:a16="http://schemas.microsoft.com/office/drawing/2014/main" id="{0039A671-F401-484D-A2EB-D99DE82031AC}"/>
              </a:ext>
            </a:extLst>
          </p:cNvPr>
          <p:cNvSpPr txBox="1"/>
          <p:nvPr/>
        </p:nvSpPr>
        <p:spPr>
          <a:xfrm>
            <a:off x="1890525" y="3931840"/>
            <a:ext cx="1543753" cy="369332"/>
          </a:xfrm>
          <a:prstGeom prst="rect">
            <a:avLst/>
          </a:prstGeom>
          <a:noFill/>
        </p:spPr>
        <p:txBody>
          <a:bodyPr wrap="square" rtlCol="0">
            <a:spAutoFit/>
          </a:bodyPr>
          <a:lstStyle/>
          <a:p>
            <a:pPr algn="ctr"/>
            <a:r>
              <a:rPr lang="en-AU" dirty="0"/>
              <a:t>Initialization </a:t>
            </a:r>
          </a:p>
        </p:txBody>
      </p:sp>
      <p:sp>
        <p:nvSpPr>
          <p:cNvPr id="16" name="Footer Placeholder 1">
            <a:extLst>
              <a:ext uri="{FF2B5EF4-FFF2-40B4-BE49-F238E27FC236}">
                <a16:creationId xmlns:a16="http://schemas.microsoft.com/office/drawing/2014/main" id="{A695F38D-FA04-4140-84FE-D3C697B14B97}"/>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
        <p:nvSpPr>
          <p:cNvPr id="19" name="TextBox 18">
            <a:extLst>
              <a:ext uri="{FF2B5EF4-FFF2-40B4-BE49-F238E27FC236}">
                <a16:creationId xmlns:a16="http://schemas.microsoft.com/office/drawing/2014/main" id="{6A0A7BD4-3420-4E20-9A25-19A3C6B913FD}"/>
              </a:ext>
            </a:extLst>
          </p:cNvPr>
          <p:cNvSpPr txBox="1"/>
          <p:nvPr/>
        </p:nvSpPr>
        <p:spPr>
          <a:xfrm>
            <a:off x="4355178" y="4890658"/>
            <a:ext cx="2395258" cy="646331"/>
          </a:xfrm>
          <a:prstGeom prst="rect">
            <a:avLst/>
          </a:prstGeom>
          <a:noFill/>
        </p:spPr>
        <p:txBody>
          <a:bodyPr wrap="square" rtlCol="0">
            <a:spAutoFit/>
          </a:bodyPr>
          <a:lstStyle/>
          <a:p>
            <a:pPr algn="ctr"/>
            <a:r>
              <a:rPr lang="en-AU" dirty="0"/>
              <a:t>REST Configuration Response</a:t>
            </a:r>
          </a:p>
        </p:txBody>
      </p:sp>
      <p:sp>
        <p:nvSpPr>
          <p:cNvPr id="20" name="TextBox 19">
            <a:extLst>
              <a:ext uri="{FF2B5EF4-FFF2-40B4-BE49-F238E27FC236}">
                <a16:creationId xmlns:a16="http://schemas.microsoft.com/office/drawing/2014/main" id="{74D19D98-89F3-4F6F-9490-DB9FAA71951F}"/>
              </a:ext>
            </a:extLst>
          </p:cNvPr>
          <p:cNvSpPr txBox="1"/>
          <p:nvPr/>
        </p:nvSpPr>
        <p:spPr>
          <a:xfrm>
            <a:off x="9591976" y="2131677"/>
            <a:ext cx="2395258" cy="923330"/>
          </a:xfrm>
          <a:prstGeom prst="rect">
            <a:avLst/>
          </a:prstGeom>
          <a:noFill/>
        </p:spPr>
        <p:txBody>
          <a:bodyPr wrap="square" rtlCol="0">
            <a:spAutoFit/>
          </a:bodyPr>
          <a:lstStyle/>
          <a:p>
            <a:pPr algn="ctr"/>
            <a:r>
              <a:rPr lang="en-AU" dirty="0"/>
              <a:t>PowerShell Helper</a:t>
            </a:r>
          </a:p>
          <a:p>
            <a:pPr algn="ctr"/>
            <a:r>
              <a:rPr lang="en-AU" dirty="0"/>
              <a:t>Function</a:t>
            </a:r>
          </a:p>
          <a:p>
            <a:pPr algn="ctr"/>
            <a:r>
              <a:rPr lang="en-AU" dirty="0"/>
              <a:t>(Get-Configuration)</a:t>
            </a:r>
          </a:p>
        </p:txBody>
      </p:sp>
      <p:sp>
        <p:nvSpPr>
          <p:cNvPr id="22" name="TextBox 21">
            <a:extLst>
              <a:ext uri="{FF2B5EF4-FFF2-40B4-BE49-F238E27FC236}">
                <a16:creationId xmlns:a16="http://schemas.microsoft.com/office/drawing/2014/main" id="{FF9F6559-36AF-40D0-885F-28CE9ECA6CAD}"/>
              </a:ext>
            </a:extLst>
          </p:cNvPr>
          <p:cNvSpPr txBox="1"/>
          <p:nvPr/>
        </p:nvSpPr>
        <p:spPr>
          <a:xfrm>
            <a:off x="7125999" y="4012459"/>
            <a:ext cx="2395258" cy="369332"/>
          </a:xfrm>
          <a:prstGeom prst="rect">
            <a:avLst/>
          </a:prstGeom>
          <a:noFill/>
        </p:spPr>
        <p:txBody>
          <a:bodyPr wrap="square" rtlCol="0">
            <a:spAutoFit/>
          </a:bodyPr>
          <a:lstStyle/>
          <a:p>
            <a:pPr algn="ctr"/>
            <a:r>
              <a:rPr lang="en-AU" dirty="0"/>
              <a:t>Get Configuration</a:t>
            </a:r>
          </a:p>
        </p:txBody>
      </p:sp>
      <p:cxnSp>
        <p:nvCxnSpPr>
          <p:cNvPr id="25" name="Straight Arrow Connector 24">
            <a:extLst>
              <a:ext uri="{FF2B5EF4-FFF2-40B4-BE49-F238E27FC236}">
                <a16:creationId xmlns:a16="http://schemas.microsoft.com/office/drawing/2014/main" id="{3D4761A8-44D8-40E4-B69C-7B189E33733D}"/>
              </a:ext>
            </a:extLst>
          </p:cNvPr>
          <p:cNvCxnSpPr>
            <a:cxnSpLocks/>
          </p:cNvCxnSpPr>
          <p:nvPr/>
        </p:nvCxnSpPr>
        <p:spPr>
          <a:xfrm flipV="1">
            <a:off x="8864534" y="1751211"/>
            <a:ext cx="1614116" cy="1161136"/>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F757948-F6B6-4D38-9496-A3F8CCA1E82B}"/>
              </a:ext>
            </a:extLst>
          </p:cNvPr>
          <p:cNvCxnSpPr>
            <a:cxnSpLocks/>
          </p:cNvCxnSpPr>
          <p:nvPr/>
        </p:nvCxnSpPr>
        <p:spPr>
          <a:xfrm flipH="1">
            <a:off x="1329338" y="4654019"/>
            <a:ext cx="7497162"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0" name="Content Placeholder 4" descr="A picture containing drawing&#10;&#10;Description automatically generated">
            <a:extLst>
              <a:ext uri="{FF2B5EF4-FFF2-40B4-BE49-F238E27FC236}">
                <a16:creationId xmlns:a16="http://schemas.microsoft.com/office/drawing/2014/main" id="{5CA08D9D-CA21-4524-8532-5F30D9F3E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752" y="2643689"/>
            <a:ext cx="1325563" cy="1325563"/>
          </a:xfrm>
          <a:prstGeom prst="rect">
            <a:avLst/>
          </a:prstGeom>
        </p:spPr>
      </p:pic>
      <p:sp>
        <p:nvSpPr>
          <p:cNvPr id="31" name="TextBox 30">
            <a:extLst>
              <a:ext uri="{FF2B5EF4-FFF2-40B4-BE49-F238E27FC236}">
                <a16:creationId xmlns:a16="http://schemas.microsoft.com/office/drawing/2014/main" id="{0CC5B756-1728-4A32-ACA5-CDC385ED9516}"/>
              </a:ext>
            </a:extLst>
          </p:cNvPr>
          <p:cNvSpPr txBox="1"/>
          <p:nvPr/>
        </p:nvSpPr>
        <p:spPr>
          <a:xfrm>
            <a:off x="-196042" y="2228791"/>
            <a:ext cx="2395258" cy="646331"/>
          </a:xfrm>
          <a:prstGeom prst="rect">
            <a:avLst/>
          </a:prstGeom>
          <a:noFill/>
        </p:spPr>
        <p:txBody>
          <a:bodyPr wrap="square" rtlCol="0">
            <a:spAutoFit/>
          </a:bodyPr>
          <a:lstStyle/>
          <a:p>
            <a:pPr algn="ctr"/>
            <a:r>
              <a:rPr lang="en-AU" dirty="0"/>
              <a:t>GET \Initialize</a:t>
            </a:r>
          </a:p>
          <a:p>
            <a:pPr algn="ctr"/>
            <a:r>
              <a:rPr lang="en-AU" dirty="0"/>
              <a:t>REST Token</a:t>
            </a:r>
          </a:p>
        </p:txBody>
      </p:sp>
      <p:pic>
        <p:nvPicPr>
          <p:cNvPr id="33" name="Content Placeholder 4" descr="A picture containing drawing&#10;&#10;Description automatically generated">
            <a:extLst>
              <a:ext uri="{FF2B5EF4-FFF2-40B4-BE49-F238E27FC236}">
                <a16:creationId xmlns:a16="http://schemas.microsoft.com/office/drawing/2014/main" id="{E77BAF5D-61EA-4A72-9924-7506BD6ED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026" y="2621121"/>
            <a:ext cx="1325563" cy="1325563"/>
          </a:xfrm>
          <a:prstGeom prst="rect">
            <a:avLst/>
          </a:prstGeom>
        </p:spPr>
      </p:pic>
      <p:cxnSp>
        <p:nvCxnSpPr>
          <p:cNvPr id="26" name="Straight Arrow Connector 25">
            <a:extLst>
              <a:ext uri="{FF2B5EF4-FFF2-40B4-BE49-F238E27FC236}">
                <a16:creationId xmlns:a16="http://schemas.microsoft.com/office/drawing/2014/main" id="{C4287B77-5EA2-4B80-A236-DC1C30AAB99F}"/>
              </a:ext>
            </a:extLst>
          </p:cNvPr>
          <p:cNvCxnSpPr>
            <a:cxnSpLocks/>
          </p:cNvCxnSpPr>
          <p:nvPr/>
        </p:nvCxnSpPr>
        <p:spPr>
          <a:xfrm>
            <a:off x="6285528" y="3275675"/>
            <a:ext cx="1399394" cy="822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32B4EB51-185D-48B9-8BA2-6CB1A47147EF}"/>
              </a:ext>
            </a:extLst>
          </p:cNvPr>
          <p:cNvPicPr>
            <a:picLocks noChangeAspect="1"/>
          </p:cNvPicPr>
          <p:nvPr/>
        </p:nvPicPr>
        <p:blipFill>
          <a:blip r:embed="rId5"/>
          <a:stretch>
            <a:fillRect/>
          </a:stretch>
        </p:blipFill>
        <p:spPr>
          <a:xfrm>
            <a:off x="118106" y="2959833"/>
            <a:ext cx="1269488" cy="1152800"/>
          </a:xfrm>
          <a:prstGeom prst="rect">
            <a:avLst/>
          </a:prstGeom>
        </p:spPr>
      </p:pic>
      <p:cxnSp>
        <p:nvCxnSpPr>
          <p:cNvPr id="39" name="Straight Arrow Connector 38">
            <a:extLst>
              <a:ext uri="{FF2B5EF4-FFF2-40B4-BE49-F238E27FC236}">
                <a16:creationId xmlns:a16="http://schemas.microsoft.com/office/drawing/2014/main" id="{3BF64966-7ACC-4356-9879-3D3A108AAD5D}"/>
              </a:ext>
            </a:extLst>
          </p:cNvPr>
          <p:cNvCxnSpPr>
            <a:cxnSpLocks/>
          </p:cNvCxnSpPr>
          <p:nvPr/>
        </p:nvCxnSpPr>
        <p:spPr>
          <a:xfrm flipV="1">
            <a:off x="1387594" y="3292494"/>
            <a:ext cx="635191" cy="1397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DF0D03-B957-460E-8122-2FE787825CC4}"/>
              </a:ext>
            </a:extLst>
          </p:cNvPr>
          <p:cNvCxnSpPr>
            <a:cxnSpLocks/>
          </p:cNvCxnSpPr>
          <p:nvPr/>
        </p:nvCxnSpPr>
        <p:spPr>
          <a:xfrm flipH="1">
            <a:off x="9046786" y="3194980"/>
            <a:ext cx="1853992" cy="1459039"/>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12DB0E7-BD1B-4850-AEEE-41F152339FD9}"/>
              </a:ext>
            </a:extLst>
          </p:cNvPr>
          <p:cNvSpPr txBox="1"/>
          <p:nvPr/>
        </p:nvSpPr>
        <p:spPr>
          <a:xfrm>
            <a:off x="9549717" y="4031091"/>
            <a:ext cx="2395258" cy="369332"/>
          </a:xfrm>
          <a:prstGeom prst="rect">
            <a:avLst/>
          </a:prstGeom>
          <a:noFill/>
        </p:spPr>
        <p:txBody>
          <a:bodyPr wrap="square" rtlCol="0">
            <a:spAutoFit/>
          </a:bodyPr>
          <a:lstStyle/>
          <a:p>
            <a:pPr algn="ctr"/>
            <a:r>
              <a:rPr lang="en-AU" dirty="0"/>
              <a:t>JSON Response</a:t>
            </a:r>
          </a:p>
        </p:txBody>
      </p:sp>
      <p:pic>
        <p:nvPicPr>
          <p:cNvPr id="23" name="Content Placeholder 4" descr="A picture containing clock&#10;&#10;Description automatically generated">
            <a:extLst>
              <a:ext uri="{FF2B5EF4-FFF2-40B4-BE49-F238E27FC236}">
                <a16:creationId xmlns:a16="http://schemas.microsoft.com/office/drawing/2014/main" id="{23D82F73-D768-4EEB-A40C-DAD74670DE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4599" y="386961"/>
            <a:ext cx="621413" cy="621413"/>
          </a:xfrm>
          <a:prstGeom prst="rect">
            <a:avLst/>
          </a:prstGeom>
        </p:spPr>
      </p:pic>
    </p:spTree>
    <p:extLst>
      <p:ext uri="{BB962C8B-B14F-4D97-AF65-F5344CB8AC3E}">
        <p14:creationId xmlns:p14="http://schemas.microsoft.com/office/powerpoint/2010/main" val="2791737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A0ED7-AE16-406F-B506-6A9F96004C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3" name="Title 1">
            <a:extLst>
              <a:ext uri="{FF2B5EF4-FFF2-40B4-BE49-F238E27FC236}">
                <a16:creationId xmlns:a16="http://schemas.microsoft.com/office/drawing/2014/main" id="{004466AC-DAD2-43EC-9DAC-96F603DD1C84}"/>
              </a:ext>
            </a:extLst>
          </p:cNvPr>
          <p:cNvSpPr txBox="1">
            <a:spLocks/>
          </p:cNvSpPr>
          <p:nvPr/>
        </p:nvSpPr>
        <p:spPr>
          <a:xfrm>
            <a:off x="369637" y="4170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\Initialize Workflow</a:t>
            </a:r>
          </a:p>
        </p:txBody>
      </p:sp>
      <p:pic>
        <p:nvPicPr>
          <p:cNvPr id="4" name="Content Placeholder 4" descr="A picture containing drawing&#10;&#10;Description automatically generated">
            <a:extLst>
              <a:ext uri="{FF2B5EF4-FFF2-40B4-BE49-F238E27FC236}">
                <a16:creationId xmlns:a16="http://schemas.microsoft.com/office/drawing/2014/main" id="{87EFA022-45CF-4561-9009-6F325908A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2320" y="2629713"/>
            <a:ext cx="1325563" cy="1325563"/>
          </a:xfrm>
          <a:prstGeom prst="rect">
            <a:avLst/>
          </a:prstGeom>
        </p:spPr>
      </p:pic>
      <p:pic>
        <p:nvPicPr>
          <p:cNvPr id="6" name="Content Placeholder 4" descr="A picture containing drawing&#10;&#10;Description automatically generated">
            <a:extLst>
              <a:ext uri="{FF2B5EF4-FFF2-40B4-BE49-F238E27FC236}">
                <a16:creationId xmlns:a16="http://schemas.microsoft.com/office/drawing/2014/main" id="{328081E1-27D0-4E2F-903D-0041EF609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4043" y="751891"/>
            <a:ext cx="1325563" cy="1325563"/>
          </a:xfrm>
          <a:prstGeom prst="rect">
            <a:avLst/>
          </a:prstGeom>
        </p:spPr>
      </p:pic>
      <p:cxnSp>
        <p:nvCxnSpPr>
          <p:cNvPr id="8" name="Straight Arrow Connector 7">
            <a:extLst>
              <a:ext uri="{FF2B5EF4-FFF2-40B4-BE49-F238E27FC236}">
                <a16:creationId xmlns:a16="http://schemas.microsoft.com/office/drawing/2014/main" id="{9031A43C-0758-4039-B566-7B9B2AF596E7}"/>
              </a:ext>
            </a:extLst>
          </p:cNvPr>
          <p:cNvCxnSpPr>
            <a:cxnSpLocks/>
          </p:cNvCxnSpPr>
          <p:nvPr/>
        </p:nvCxnSpPr>
        <p:spPr>
          <a:xfrm>
            <a:off x="3466279" y="3284505"/>
            <a:ext cx="1399394" cy="822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7A977F-6DBE-417C-A813-D0E33AE422DB}"/>
              </a:ext>
            </a:extLst>
          </p:cNvPr>
          <p:cNvSpPr txBox="1"/>
          <p:nvPr/>
        </p:nvSpPr>
        <p:spPr>
          <a:xfrm>
            <a:off x="4309143" y="3927967"/>
            <a:ext cx="2395258" cy="369332"/>
          </a:xfrm>
          <a:prstGeom prst="rect">
            <a:avLst/>
          </a:prstGeom>
          <a:noFill/>
        </p:spPr>
        <p:txBody>
          <a:bodyPr wrap="square" rtlCol="0">
            <a:spAutoFit/>
          </a:bodyPr>
          <a:lstStyle/>
          <a:p>
            <a:pPr algn="ctr"/>
            <a:r>
              <a:rPr lang="en-AU" dirty="0"/>
              <a:t>Token Validation</a:t>
            </a:r>
          </a:p>
        </p:txBody>
      </p:sp>
      <p:sp>
        <p:nvSpPr>
          <p:cNvPr id="14" name="TextBox 13">
            <a:extLst>
              <a:ext uri="{FF2B5EF4-FFF2-40B4-BE49-F238E27FC236}">
                <a16:creationId xmlns:a16="http://schemas.microsoft.com/office/drawing/2014/main" id="{0039A671-F401-484D-A2EB-D99DE82031AC}"/>
              </a:ext>
            </a:extLst>
          </p:cNvPr>
          <p:cNvSpPr txBox="1"/>
          <p:nvPr/>
        </p:nvSpPr>
        <p:spPr>
          <a:xfrm>
            <a:off x="1890525" y="3931840"/>
            <a:ext cx="1543753" cy="369332"/>
          </a:xfrm>
          <a:prstGeom prst="rect">
            <a:avLst/>
          </a:prstGeom>
          <a:noFill/>
        </p:spPr>
        <p:txBody>
          <a:bodyPr wrap="square" rtlCol="0">
            <a:spAutoFit/>
          </a:bodyPr>
          <a:lstStyle/>
          <a:p>
            <a:pPr algn="ctr"/>
            <a:r>
              <a:rPr lang="en-AU" dirty="0"/>
              <a:t>Initialization </a:t>
            </a:r>
          </a:p>
        </p:txBody>
      </p:sp>
      <p:sp>
        <p:nvSpPr>
          <p:cNvPr id="16" name="Footer Placeholder 1">
            <a:extLst>
              <a:ext uri="{FF2B5EF4-FFF2-40B4-BE49-F238E27FC236}">
                <a16:creationId xmlns:a16="http://schemas.microsoft.com/office/drawing/2014/main" id="{A695F38D-FA04-4140-84FE-D3C697B14B97}"/>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
        <p:nvSpPr>
          <p:cNvPr id="19" name="TextBox 18">
            <a:extLst>
              <a:ext uri="{FF2B5EF4-FFF2-40B4-BE49-F238E27FC236}">
                <a16:creationId xmlns:a16="http://schemas.microsoft.com/office/drawing/2014/main" id="{6A0A7BD4-3420-4E20-9A25-19A3C6B913FD}"/>
              </a:ext>
            </a:extLst>
          </p:cNvPr>
          <p:cNvSpPr txBox="1"/>
          <p:nvPr/>
        </p:nvSpPr>
        <p:spPr>
          <a:xfrm>
            <a:off x="4355178" y="4890658"/>
            <a:ext cx="2395258" cy="646331"/>
          </a:xfrm>
          <a:prstGeom prst="rect">
            <a:avLst/>
          </a:prstGeom>
          <a:noFill/>
        </p:spPr>
        <p:txBody>
          <a:bodyPr wrap="square" rtlCol="0">
            <a:spAutoFit/>
          </a:bodyPr>
          <a:lstStyle/>
          <a:p>
            <a:pPr algn="ctr"/>
            <a:r>
              <a:rPr lang="en-AU" dirty="0"/>
              <a:t>REST Configuration Response</a:t>
            </a:r>
          </a:p>
        </p:txBody>
      </p:sp>
      <p:sp>
        <p:nvSpPr>
          <p:cNvPr id="20" name="TextBox 19">
            <a:extLst>
              <a:ext uri="{FF2B5EF4-FFF2-40B4-BE49-F238E27FC236}">
                <a16:creationId xmlns:a16="http://schemas.microsoft.com/office/drawing/2014/main" id="{74D19D98-89F3-4F6F-9490-DB9FAA71951F}"/>
              </a:ext>
            </a:extLst>
          </p:cNvPr>
          <p:cNvSpPr txBox="1"/>
          <p:nvPr/>
        </p:nvSpPr>
        <p:spPr>
          <a:xfrm>
            <a:off x="9591976" y="2131677"/>
            <a:ext cx="2395258" cy="923330"/>
          </a:xfrm>
          <a:prstGeom prst="rect">
            <a:avLst/>
          </a:prstGeom>
          <a:noFill/>
        </p:spPr>
        <p:txBody>
          <a:bodyPr wrap="square" rtlCol="0">
            <a:spAutoFit/>
          </a:bodyPr>
          <a:lstStyle/>
          <a:p>
            <a:pPr algn="ctr"/>
            <a:r>
              <a:rPr lang="en-AU" dirty="0"/>
              <a:t>PowerShell Helper</a:t>
            </a:r>
          </a:p>
          <a:p>
            <a:pPr algn="ctr"/>
            <a:r>
              <a:rPr lang="en-AU" dirty="0"/>
              <a:t>Function</a:t>
            </a:r>
          </a:p>
          <a:p>
            <a:pPr algn="ctr"/>
            <a:r>
              <a:rPr lang="en-AU" dirty="0"/>
              <a:t>(Get-Configuration)</a:t>
            </a:r>
          </a:p>
        </p:txBody>
      </p:sp>
      <p:sp>
        <p:nvSpPr>
          <p:cNvPr id="22" name="TextBox 21">
            <a:extLst>
              <a:ext uri="{FF2B5EF4-FFF2-40B4-BE49-F238E27FC236}">
                <a16:creationId xmlns:a16="http://schemas.microsoft.com/office/drawing/2014/main" id="{FF9F6559-36AF-40D0-885F-28CE9ECA6CAD}"/>
              </a:ext>
            </a:extLst>
          </p:cNvPr>
          <p:cNvSpPr txBox="1"/>
          <p:nvPr/>
        </p:nvSpPr>
        <p:spPr>
          <a:xfrm>
            <a:off x="7125999" y="4012459"/>
            <a:ext cx="2395258" cy="369332"/>
          </a:xfrm>
          <a:prstGeom prst="rect">
            <a:avLst/>
          </a:prstGeom>
          <a:noFill/>
        </p:spPr>
        <p:txBody>
          <a:bodyPr wrap="square" rtlCol="0">
            <a:spAutoFit/>
          </a:bodyPr>
          <a:lstStyle/>
          <a:p>
            <a:pPr algn="ctr"/>
            <a:r>
              <a:rPr lang="en-AU" dirty="0"/>
              <a:t>Get Configuration</a:t>
            </a:r>
          </a:p>
        </p:txBody>
      </p:sp>
      <p:cxnSp>
        <p:nvCxnSpPr>
          <p:cNvPr id="25" name="Straight Arrow Connector 24">
            <a:extLst>
              <a:ext uri="{FF2B5EF4-FFF2-40B4-BE49-F238E27FC236}">
                <a16:creationId xmlns:a16="http://schemas.microsoft.com/office/drawing/2014/main" id="{3D4761A8-44D8-40E4-B69C-7B189E33733D}"/>
              </a:ext>
            </a:extLst>
          </p:cNvPr>
          <p:cNvCxnSpPr>
            <a:cxnSpLocks/>
          </p:cNvCxnSpPr>
          <p:nvPr/>
        </p:nvCxnSpPr>
        <p:spPr>
          <a:xfrm flipV="1">
            <a:off x="8864534" y="1751211"/>
            <a:ext cx="1614116" cy="1161136"/>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F757948-F6B6-4D38-9496-A3F8CCA1E82B}"/>
              </a:ext>
            </a:extLst>
          </p:cNvPr>
          <p:cNvCxnSpPr>
            <a:cxnSpLocks/>
          </p:cNvCxnSpPr>
          <p:nvPr/>
        </p:nvCxnSpPr>
        <p:spPr>
          <a:xfrm flipH="1">
            <a:off x="1329338" y="4654019"/>
            <a:ext cx="7497162"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0" name="Content Placeholder 4" descr="A picture containing drawing&#10;&#10;Description automatically generated">
            <a:extLst>
              <a:ext uri="{FF2B5EF4-FFF2-40B4-BE49-F238E27FC236}">
                <a16:creationId xmlns:a16="http://schemas.microsoft.com/office/drawing/2014/main" id="{5CA08D9D-CA21-4524-8532-5F30D9F3E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752" y="2643689"/>
            <a:ext cx="1325563" cy="1325563"/>
          </a:xfrm>
          <a:prstGeom prst="rect">
            <a:avLst/>
          </a:prstGeom>
        </p:spPr>
      </p:pic>
      <p:sp>
        <p:nvSpPr>
          <p:cNvPr id="31" name="TextBox 30">
            <a:extLst>
              <a:ext uri="{FF2B5EF4-FFF2-40B4-BE49-F238E27FC236}">
                <a16:creationId xmlns:a16="http://schemas.microsoft.com/office/drawing/2014/main" id="{0CC5B756-1728-4A32-ACA5-CDC385ED9516}"/>
              </a:ext>
            </a:extLst>
          </p:cNvPr>
          <p:cNvSpPr txBox="1"/>
          <p:nvPr/>
        </p:nvSpPr>
        <p:spPr>
          <a:xfrm>
            <a:off x="-196042" y="2228791"/>
            <a:ext cx="2395258" cy="646331"/>
          </a:xfrm>
          <a:prstGeom prst="rect">
            <a:avLst/>
          </a:prstGeom>
          <a:noFill/>
        </p:spPr>
        <p:txBody>
          <a:bodyPr wrap="square" rtlCol="0">
            <a:spAutoFit/>
          </a:bodyPr>
          <a:lstStyle/>
          <a:p>
            <a:pPr algn="ctr"/>
            <a:r>
              <a:rPr lang="en-AU" dirty="0"/>
              <a:t>GET \Initialize</a:t>
            </a:r>
          </a:p>
          <a:p>
            <a:pPr algn="ctr"/>
            <a:r>
              <a:rPr lang="en-AU" dirty="0"/>
              <a:t>REST Token</a:t>
            </a:r>
          </a:p>
        </p:txBody>
      </p:sp>
      <p:pic>
        <p:nvPicPr>
          <p:cNvPr id="33" name="Content Placeholder 4" descr="A picture containing drawing&#10;&#10;Description automatically generated">
            <a:extLst>
              <a:ext uri="{FF2B5EF4-FFF2-40B4-BE49-F238E27FC236}">
                <a16:creationId xmlns:a16="http://schemas.microsoft.com/office/drawing/2014/main" id="{E77BAF5D-61EA-4A72-9924-7506BD6ED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026" y="2621121"/>
            <a:ext cx="1325563" cy="1325563"/>
          </a:xfrm>
          <a:prstGeom prst="rect">
            <a:avLst/>
          </a:prstGeom>
        </p:spPr>
      </p:pic>
      <p:cxnSp>
        <p:nvCxnSpPr>
          <p:cNvPr id="26" name="Straight Arrow Connector 25">
            <a:extLst>
              <a:ext uri="{FF2B5EF4-FFF2-40B4-BE49-F238E27FC236}">
                <a16:creationId xmlns:a16="http://schemas.microsoft.com/office/drawing/2014/main" id="{C4287B77-5EA2-4B80-A236-DC1C30AAB99F}"/>
              </a:ext>
            </a:extLst>
          </p:cNvPr>
          <p:cNvCxnSpPr>
            <a:cxnSpLocks/>
          </p:cNvCxnSpPr>
          <p:nvPr/>
        </p:nvCxnSpPr>
        <p:spPr>
          <a:xfrm>
            <a:off x="6285528" y="3275675"/>
            <a:ext cx="1399394" cy="822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32B4EB51-185D-48B9-8BA2-6CB1A47147EF}"/>
              </a:ext>
            </a:extLst>
          </p:cNvPr>
          <p:cNvPicPr>
            <a:picLocks noChangeAspect="1"/>
          </p:cNvPicPr>
          <p:nvPr/>
        </p:nvPicPr>
        <p:blipFill>
          <a:blip r:embed="rId5"/>
          <a:stretch>
            <a:fillRect/>
          </a:stretch>
        </p:blipFill>
        <p:spPr>
          <a:xfrm>
            <a:off x="118106" y="2959833"/>
            <a:ext cx="1269488" cy="1152800"/>
          </a:xfrm>
          <a:prstGeom prst="rect">
            <a:avLst/>
          </a:prstGeom>
        </p:spPr>
      </p:pic>
      <p:cxnSp>
        <p:nvCxnSpPr>
          <p:cNvPr id="39" name="Straight Arrow Connector 38">
            <a:extLst>
              <a:ext uri="{FF2B5EF4-FFF2-40B4-BE49-F238E27FC236}">
                <a16:creationId xmlns:a16="http://schemas.microsoft.com/office/drawing/2014/main" id="{3BF64966-7ACC-4356-9879-3D3A108AAD5D}"/>
              </a:ext>
            </a:extLst>
          </p:cNvPr>
          <p:cNvCxnSpPr>
            <a:cxnSpLocks/>
          </p:cNvCxnSpPr>
          <p:nvPr/>
        </p:nvCxnSpPr>
        <p:spPr>
          <a:xfrm flipV="1">
            <a:off x="1387594" y="3292494"/>
            <a:ext cx="635191" cy="1397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DF0D03-B957-460E-8122-2FE787825CC4}"/>
              </a:ext>
            </a:extLst>
          </p:cNvPr>
          <p:cNvCxnSpPr>
            <a:cxnSpLocks/>
          </p:cNvCxnSpPr>
          <p:nvPr/>
        </p:nvCxnSpPr>
        <p:spPr>
          <a:xfrm flipH="1">
            <a:off x="9046786" y="3194980"/>
            <a:ext cx="1853992" cy="1459039"/>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12DB0E7-BD1B-4850-AEEE-41F152339FD9}"/>
              </a:ext>
            </a:extLst>
          </p:cNvPr>
          <p:cNvSpPr txBox="1"/>
          <p:nvPr/>
        </p:nvSpPr>
        <p:spPr>
          <a:xfrm>
            <a:off x="9549717" y="4031091"/>
            <a:ext cx="2395258" cy="369332"/>
          </a:xfrm>
          <a:prstGeom prst="rect">
            <a:avLst/>
          </a:prstGeom>
          <a:noFill/>
        </p:spPr>
        <p:txBody>
          <a:bodyPr wrap="square" rtlCol="0">
            <a:spAutoFit/>
          </a:bodyPr>
          <a:lstStyle/>
          <a:p>
            <a:pPr algn="ctr"/>
            <a:r>
              <a:rPr lang="en-AU" dirty="0"/>
              <a:t>JSON Response</a:t>
            </a:r>
          </a:p>
        </p:txBody>
      </p:sp>
      <p:pic>
        <p:nvPicPr>
          <p:cNvPr id="23" name="Content Placeholder 4" descr="A picture containing clock&#10;&#10;Description automatically generated">
            <a:extLst>
              <a:ext uri="{FF2B5EF4-FFF2-40B4-BE49-F238E27FC236}">
                <a16:creationId xmlns:a16="http://schemas.microsoft.com/office/drawing/2014/main" id="{23D82F73-D768-4EEB-A40C-DAD74670DE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4599" y="386961"/>
            <a:ext cx="621413" cy="621413"/>
          </a:xfrm>
          <a:prstGeom prst="rect">
            <a:avLst/>
          </a:prstGeom>
        </p:spPr>
      </p:pic>
      <p:sp>
        <p:nvSpPr>
          <p:cNvPr id="24" name="Rectangle 23">
            <a:extLst>
              <a:ext uri="{FF2B5EF4-FFF2-40B4-BE49-F238E27FC236}">
                <a16:creationId xmlns:a16="http://schemas.microsoft.com/office/drawing/2014/main" id="{B794F659-5444-4E52-9786-253DC144FAF5}"/>
              </a:ext>
            </a:extLst>
          </p:cNvPr>
          <p:cNvSpPr/>
          <p:nvPr/>
        </p:nvSpPr>
        <p:spPr>
          <a:xfrm>
            <a:off x="1905686" y="2297258"/>
            <a:ext cx="7686290" cy="3434429"/>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2239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772423" y="3987076"/>
            <a:ext cx="7019365"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Questions?</a:t>
            </a:r>
          </a:p>
          <a:p>
            <a:r>
              <a:rPr lang="en-AU" dirty="0">
                <a:solidFill>
                  <a:schemeClr val="bg1"/>
                </a:solidFill>
              </a:rPr>
              <a:t>https://pwsh.ca/qanda</a:t>
            </a:r>
            <a:endParaRPr lang="en-US" sz="7200" b="1" dirty="0">
              <a:solidFill>
                <a:schemeClr val="bg1"/>
              </a:solidFill>
              <a:latin typeface="Arial" panose="020B0604020202020204" pitchFamily="34" charset="0"/>
              <a:cs typeface="Arial" panose="020B0604020202020204" pitchFamily="34" charset="0"/>
            </a:endParaRPr>
          </a:p>
        </p:txBody>
      </p:sp>
      <p:sp>
        <p:nvSpPr>
          <p:cNvPr id="7" name="Footer Placeholder 1">
            <a:extLst>
              <a:ext uri="{FF2B5EF4-FFF2-40B4-BE49-F238E27FC236}">
                <a16:creationId xmlns:a16="http://schemas.microsoft.com/office/drawing/2014/main" id="{D3EE8FFE-8C37-45AB-B5D5-4DA565630BF9}"/>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3130557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A0ED7-AE16-406F-B506-6A9F96004C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3" name="Title 1">
            <a:extLst>
              <a:ext uri="{FF2B5EF4-FFF2-40B4-BE49-F238E27FC236}">
                <a16:creationId xmlns:a16="http://schemas.microsoft.com/office/drawing/2014/main" id="{004466AC-DAD2-43EC-9DAC-96F603DD1C84}"/>
              </a:ext>
            </a:extLst>
          </p:cNvPr>
          <p:cNvSpPr txBox="1">
            <a:spLocks/>
          </p:cNvSpPr>
          <p:nvPr/>
        </p:nvSpPr>
        <p:spPr>
          <a:xfrm>
            <a:off x="369637" y="4170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Demonstration – Configuration</a:t>
            </a:r>
          </a:p>
        </p:txBody>
      </p:sp>
      <p:pic>
        <p:nvPicPr>
          <p:cNvPr id="27" name="Content Placeholder 4" descr="A picture containing drawing&#10;&#10;Description automatically generated">
            <a:extLst>
              <a:ext uri="{FF2B5EF4-FFF2-40B4-BE49-F238E27FC236}">
                <a16:creationId xmlns:a16="http://schemas.microsoft.com/office/drawing/2014/main" id="{992E7136-E592-424B-B8EC-A6433D02BA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2320" y="2629713"/>
            <a:ext cx="1325563" cy="1325563"/>
          </a:xfrm>
          <a:prstGeom prst="rect">
            <a:avLst/>
          </a:prstGeom>
        </p:spPr>
      </p:pic>
      <p:pic>
        <p:nvPicPr>
          <p:cNvPr id="28" name="Content Placeholder 4" descr="A picture containing drawing&#10;&#10;Description automatically generated">
            <a:extLst>
              <a:ext uri="{FF2B5EF4-FFF2-40B4-BE49-F238E27FC236}">
                <a16:creationId xmlns:a16="http://schemas.microsoft.com/office/drawing/2014/main" id="{87559F07-8A11-4096-8365-95ED87E09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4043" y="751891"/>
            <a:ext cx="1325563" cy="1325563"/>
          </a:xfrm>
          <a:prstGeom prst="rect">
            <a:avLst/>
          </a:prstGeom>
        </p:spPr>
      </p:pic>
      <p:cxnSp>
        <p:nvCxnSpPr>
          <p:cNvPr id="29" name="Straight Arrow Connector 28">
            <a:extLst>
              <a:ext uri="{FF2B5EF4-FFF2-40B4-BE49-F238E27FC236}">
                <a16:creationId xmlns:a16="http://schemas.microsoft.com/office/drawing/2014/main" id="{5A5CE3FC-A9A8-454A-83DA-8D65623378CA}"/>
              </a:ext>
            </a:extLst>
          </p:cNvPr>
          <p:cNvCxnSpPr>
            <a:cxnSpLocks/>
          </p:cNvCxnSpPr>
          <p:nvPr/>
        </p:nvCxnSpPr>
        <p:spPr>
          <a:xfrm>
            <a:off x="3466279" y="3284505"/>
            <a:ext cx="1399394" cy="822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F4E3802-4FBF-4057-B53B-A9DB7ECE9DCE}"/>
              </a:ext>
            </a:extLst>
          </p:cNvPr>
          <p:cNvSpPr txBox="1"/>
          <p:nvPr/>
        </p:nvSpPr>
        <p:spPr>
          <a:xfrm>
            <a:off x="4309143" y="3927967"/>
            <a:ext cx="2395258" cy="369332"/>
          </a:xfrm>
          <a:prstGeom prst="rect">
            <a:avLst/>
          </a:prstGeom>
          <a:noFill/>
        </p:spPr>
        <p:txBody>
          <a:bodyPr wrap="square" rtlCol="0">
            <a:spAutoFit/>
          </a:bodyPr>
          <a:lstStyle/>
          <a:p>
            <a:pPr algn="ctr"/>
            <a:r>
              <a:rPr lang="en-AU" dirty="0"/>
              <a:t>Token Validation</a:t>
            </a:r>
          </a:p>
        </p:txBody>
      </p:sp>
      <p:sp>
        <p:nvSpPr>
          <p:cNvPr id="31" name="TextBox 30">
            <a:extLst>
              <a:ext uri="{FF2B5EF4-FFF2-40B4-BE49-F238E27FC236}">
                <a16:creationId xmlns:a16="http://schemas.microsoft.com/office/drawing/2014/main" id="{12BBAF64-2A04-4FFC-8709-696E8CCCA597}"/>
              </a:ext>
            </a:extLst>
          </p:cNvPr>
          <p:cNvSpPr txBox="1"/>
          <p:nvPr/>
        </p:nvSpPr>
        <p:spPr>
          <a:xfrm>
            <a:off x="1890525" y="3931840"/>
            <a:ext cx="1543753" cy="369332"/>
          </a:xfrm>
          <a:prstGeom prst="rect">
            <a:avLst/>
          </a:prstGeom>
          <a:noFill/>
        </p:spPr>
        <p:txBody>
          <a:bodyPr wrap="square" rtlCol="0">
            <a:spAutoFit/>
          </a:bodyPr>
          <a:lstStyle/>
          <a:p>
            <a:pPr algn="ctr"/>
            <a:r>
              <a:rPr lang="en-AU" dirty="0"/>
              <a:t>Initialization </a:t>
            </a:r>
          </a:p>
        </p:txBody>
      </p:sp>
      <p:sp>
        <p:nvSpPr>
          <p:cNvPr id="32" name="TextBox 31">
            <a:extLst>
              <a:ext uri="{FF2B5EF4-FFF2-40B4-BE49-F238E27FC236}">
                <a16:creationId xmlns:a16="http://schemas.microsoft.com/office/drawing/2014/main" id="{BA187B76-29BF-483E-B439-2336E5613359}"/>
              </a:ext>
            </a:extLst>
          </p:cNvPr>
          <p:cNvSpPr txBox="1"/>
          <p:nvPr/>
        </p:nvSpPr>
        <p:spPr>
          <a:xfrm>
            <a:off x="4355178" y="4890658"/>
            <a:ext cx="2395258" cy="646331"/>
          </a:xfrm>
          <a:prstGeom prst="rect">
            <a:avLst/>
          </a:prstGeom>
          <a:noFill/>
        </p:spPr>
        <p:txBody>
          <a:bodyPr wrap="square" rtlCol="0">
            <a:spAutoFit/>
          </a:bodyPr>
          <a:lstStyle/>
          <a:p>
            <a:pPr algn="ctr"/>
            <a:r>
              <a:rPr lang="en-AU" dirty="0"/>
              <a:t>REST Configuration Response</a:t>
            </a:r>
          </a:p>
        </p:txBody>
      </p:sp>
      <p:sp>
        <p:nvSpPr>
          <p:cNvPr id="33" name="TextBox 32">
            <a:extLst>
              <a:ext uri="{FF2B5EF4-FFF2-40B4-BE49-F238E27FC236}">
                <a16:creationId xmlns:a16="http://schemas.microsoft.com/office/drawing/2014/main" id="{E7A964FF-B1B7-4F86-86B0-1514188E9F7D}"/>
              </a:ext>
            </a:extLst>
          </p:cNvPr>
          <p:cNvSpPr txBox="1"/>
          <p:nvPr/>
        </p:nvSpPr>
        <p:spPr>
          <a:xfrm>
            <a:off x="9591976" y="2131677"/>
            <a:ext cx="2395258" cy="923330"/>
          </a:xfrm>
          <a:prstGeom prst="rect">
            <a:avLst/>
          </a:prstGeom>
          <a:noFill/>
        </p:spPr>
        <p:txBody>
          <a:bodyPr wrap="square" rtlCol="0">
            <a:spAutoFit/>
          </a:bodyPr>
          <a:lstStyle/>
          <a:p>
            <a:pPr algn="ctr"/>
            <a:r>
              <a:rPr lang="en-AU" dirty="0"/>
              <a:t>PowerShell Helper</a:t>
            </a:r>
          </a:p>
          <a:p>
            <a:pPr algn="ctr"/>
            <a:r>
              <a:rPr lang="en-AU" dirty="0"/>
              <a:t>Function</a:t>
            </a:r>
          </a:p>
          <a:p>
            <a:pPr algn="ctr"/>
            <a:r>
              <a:rPr lang="en-AU" dirty="0"/>
              <a:t>(Get-Configuration)</a:t>
            </a:r>
          </a:p>
        </p:txBody>
      </p:sp>
      <p:sp>
        <p:nvSpPr>
          <p:cNvPr id="34" name="TextBox 33">
            <a:extLst>
              <a:ext uri="{FF2B5EF4-FFF2-40B4-BE49-F238E27FC236}">
                <a16:creationId xmlns:a16="http://schemas.microsoft.com/office/drawing/2014/main" id="{81F1A03C-924C-46BD-BE66-A09B315ED3A8}"/>
              </a:ext>
            </a:extLst>
          </p:cNvPr>
          <p:cNvSpPr txBox="1"/>
          <p:nvPr/>
        </p:nvSpPr>
        <p:spPr>
          <a:xfrm>
            <a:off x="7125999" y="4012459"/>
            <a:ext cx="2395258" cy="369332"/>
          </a:xfrm>
          <a:prstGeom prst="rect">
            <a:avLst/>
          </a:prstGeom>
          <a:noFill/>
        </p:spPr>
        <p:txBody>
          <a:bodyPr wrap="square" rtlCol="0">
            <a:spAutoFit/>
          </a:bodyPr>
          <a:lstStyle/>
          <a:p>
            <a:pPr algn="ctr"/>
            <a:r>
              <a:rPr lang="en-AU" dirty="0"/>
              <a:t>Get Configuration</a:t>
            </a:r>
          </a:p>
        </p:txBody>
      </p:sp>
      <p:cxnSp>
        <p:nvCxnSpPr>
          <p:cNvPr id="35" name="Straight Arrow Connector 34">
            <a:extLst>
              <a:ext uri="{FF2B5EF4-FFF2-40B4-BE49-F238E27FC236}">
                <a16:creationId xmlns:a16="http://schemas.microsoft.com/office/drawing/2014/main" id="{E071C745-B1F8-4B74-AF12-4C109DEA7350}"/>
              </a:ext>
            </a:extLst>
          </p:cNvPr>
          <p:cNvCxnSpPr>
            <a:cxnSpLocks/>
          </p:cNvCxnSpPr>
          <p:nvPr/>
        </p:nvCxnSpPr>
        <p:spPr>
          <a:xfrm flipV="1">
            <a:off x="8864534" y="1751211"/>
            <a:ext cx="1614116" cy="1161136"/>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2C79AB9-5B49-4DBB-BB1E-2AC4C5211CC5}"/>
              </a:ext>
            </a:extLst>
          </p:cNvPr>
          <p:cNvCxnSpPr>
            <a:cxnSpLocks/>
          </p:cNvCxnSpPr>
          <p:nvPr/>
        </p:nvCxnSpPr>
        <p:spPr>
          <a:xfrm flipH="1">
            <a:off x="1329338" y="4654019"/>
            <a:ext cx="7497162"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7" name="Content Placeholder 4" descr="A picture containing drawing&#10;&#10;Description automatically generated">
            <a:extLst>
              <a:ext uri="{FF2B5EF4-FFF2-40B4-BE49-F238E27FC236}">
                <a16:creationId xmlns:a16="http://schemas.microsoft.com/office/drawing/2014/main" id="{0013C0CD-2522-44C0-B23D-AC6B22EE38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752" y="2643689"/>
            <a:ext cx="1325563" cy="1325563"/>
          </a:xfrm>
          <a:prstGeom prst="rect">
            <a:avLst/>
          </a:prstGeom>
        </p:spPr>
      </p:pic>
      <p:sp>
        <p:nvSpPr>
          <p:cNvPr id="38" name="TextBox 37">
            <a:extLst>
              <a:ext uri="{FF2B5EF4-FFF2-40B4-BE49-F238E27FC236}">
                <a16:creationId xmlns:a16="http://schemas.microsoft.com/office/drawing/2014/main" id="{F731E113-B8A6-42B5-87E4-72479CC6A928}"/>
              </a:ext>
            </a:extLst>
          </p:cNvPr>
          <p:cNvSpPr txBox="1"/>
          <p:nvPr/>
        </p:nvSpPr>
        <p:spPr>
          <a:xfrm>
            <a:off x="152383" y="2297955"/>
            <a:ext cx="2395258" cy="646331"/>
          </a:xfrm>
          <a:prstGeom prst="rect">
            <a:avLst/>
          </a:prstGeom>
          <a:noFill/>
        </p:spPr>
        <p:txBody>
          <a:bodyPr wrap="square" rtlCol="0">
            <a:spAutoFit/>
          </a:bodyPr>
          <a:lstStyle/>
          <a:p>
            <a:pPr algn="ctr"/>
            <a:r>
              <a:rPr lang="en-AU" dirty="0"/>
              <a:t>GET \Initialize</a:t>
            </a:r>
          </a:p>
          <a:p>
            <a:pPr algn="ctr"/>
            <a:r>
              <a:rPr lang="en-AU" dirty="0"/>
              <a:t>REST Token</a:t>
            </a:r>
          </a:p>
        </p:txBody>
      </p:sp>
      <p:pic>
        <p:nvPicPr>
          <p:cNvPr id="61" name="Content Placeholder 4" descr="A picture containing drawing&#10;&#10;Description automatically generated">
            <a:extLst>
              <a:ext uri="{FF2B5EF4-FFF2-40B4-BE49-F238E27FC236}">
                <a16:creationId xmlns:a16="http://schemas.microsoft.com/office/drawing/2014/main" id="{6126AF5E-4FC3-4647-B45E-79272FD81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026" y="2621121"/>
            <a:ext cx="1325563" cy="1325563"/>
          </a:xfrm>
          <a:prstGeom prst="rect">
            <a:avLst/>
          </a:prstGeom>
        </p:spPr>
      </p:pic>
      <p:cxnSp>
        <p:nvCxnSpPr>
          <p:cNvPr id="62" name="Straight Arrow Connector 61">
            <a:extLst>
              <a:ext uri="{FF2B5EF4-FFF2-40B4-BE49-F238E27FC236}">
                <a16:creationId xmlns:a16="http://schemas.microsoft.com/office/drawing/2014/main" id="{D4428C6B-79FD-4966-83C5-368707FB0A1E}"/>
              </a:ext>
            </a:extLst>
          </p:cNvPr>
          <p:cNvCxnSpPr>
            <a:cxnSpLocks/>
          </p:cNvCxnSpPr>
          <p:nvPr/>
        </p:nvCxnSpPr>
        <p:spPr>
          <a:xfrm>
            <a:off x="6285528" y="3275675"/>
            <a:ext cx="1399394" cy="822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C3A22006-51CD-4670-B8C6-0D675D3B6C30}"/>
              </a:ext>
            </a:extLst>
          </p:cNvPr>
          <p:cNvPicPr>
            <a:picLocks noChangeAspect="1"/>
          </p:cNvPicPr>
          <p:nvPr/>
        </p:nvPicPr>
        <p:blipFill>
          <a:blip r:embed="rId5"/>
          <a:stretch>
            <a:fillRect/>
          </a:stretch>
        </p:blipFill>
        <p:spPr>
          <a:xfrm>
            <a:off x="118106" y="2959833"/>
            <a:ext cx="1269488" cy="1152800"/>
          </a:xfrm>
          <a:prstGeom prst="rect">
            <a:avLst/>
          </a:prstGeom>
        </p:spPr>
      </p:pic>
      <p:cxnSp>
        <p:nvCxnSpPr>
          <p:cNvPr id="64" name="Straight Arrow Connector 63">
            <a:extLst>
              <a:ext uri="{FF2B5EF4-FFF2-40B4-BE49-F238E27FC236}">
                <a16:creationId xmlns:a16="http://schemas.microsoft.com/office/drawing/2014/main" id="{A7C81545-7E72-4BFA-92F4-F3271F620C0C}"/>
              </a:ext>
            </a:extLst>
          </p:cNvPr>
          <p:cNvCxnSpPr>
            <a:cxnSpLocks/>
          </p:cNvCxnSpPr>
          <p:nvPr/>
        </p:nvCxnSpPr>
        <p:spPr>
          <a:xfrm flipV="1">
            <a:off x="1387594" y="3292494"/>
            <a:ext cx="635191" cy="1397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435EB56-2737-4497-9FE5-2613B6F90F73}"/>
              </a:ext>
            </a:extLst>
          </p:cNvPr>
          <p:cNvCxnSpPr>
            <a:cxnSpLocks/>
          </p:cNvCxnSpPr>
          <p:nvPr/>
        </p:nvCxnSpPr>
        <p:spPr>
          <a:xfrm flipH="1">
            <a:off x="9046786" y="3194980"/>
            <a:ext cx="1853992" cy="1459039"/>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1F2F171-AB92-4BEA-819D-CF114172237E}"/>
              </a:ext>
            </a:extLst>
          </p:cNvPr>
          <p:cNvSpPr txBox="1"/>
          <p:nvPr/>
        </p:nvSpPr>
        <p:spPr>
          <a:xfrm>
            <a:off x="9549717" y="4031091"/>
            <a:ext cx="2395258" cy="369332"/>
          </a:xfrm>
          <a:prstGeom prst="rect">
            <a:avLst/>
          </a:prstGeom>
          <a:noFill/>
        </p:spPr>
        <p:txBody>
          <a:bodyPr wrap="square" rtlCol="0">
            <a:spAutoFit/>
          </a:bodyPr>
          <a:lstStyle/>
          <a:p>
            <a:pPr algn="ctr"/>
            <a:r>
              <a:rPr lang="en-AU" dirty="0"/>
              <a:t>JSON Response</a:t>
            </a:r>
          </a:p>
        </p:txBody>
      </p:sp>
      <p:sp>
        <p:nvSpPr>
          <p:cNvPr id="4" name="Rectangle 3">
            <a:extLst>
              <a:ext uri="{FF2B5EF4-FFF2-40B4-BE49-F238E27FC236}">
                <a16:creationId xmlns:a16="http://schemas.microsoft.com/office/drawing/2014/main" id="{1E03217A-6751-4D41-A7A3-717DA6429696}"/>
              </a:ext>
            </a:extLst>
          </p:cNvPr>
          <p:cNvSpPr/>
          <p:nvPr/>
        </p:nvSpPr>
        <p:spPr>
          <a:xfrm>
            <a:off x="9591976" y="249382"/>
            <a:ext cx="2403420" cy="3179618"/>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Footer Placeholder 1">
            <a:extLst>
              <a:ext uri="{FF2B5EF4-FFF2-40B4-BE49-F238E27FC236}">
                <a16:creationId xmlns:a16="http://schemas.microsoft.com/office/drawing/2014/main" id="{3A8518E6-A13E-4A61-BF5B-762B0086F593}"/>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pic>
        <p:nvPicPr>
          <p:cNvPr id="24" name="Content Placeholder 4" descr="A picture containing clock&#10;&#10;Description automatically generated">
            <a:extLst>
              <a:ext uri="{FF2B5EF4-FFF2-40B4-BE49-F238E27FC236}">
                <a16:creationId xmlns:a16="http://schemas.microsoft.com/office/drawing/2014/main" id="{42C72583-6F5F-4FD4-9711-99A87AF738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4599" y="386961"/>
            <a:ext cx="621413" cy="621413"/>
          </a:xfrm>
          <a:prstGeom prst="rect">
            <a:avLst/>
          </a:prstGeom>
        </p:spPr>
      </p:pic>
    </p:spTree>
    <p:extLst>
      <p:ext uri="{BB962C8B-B14F-4D97-AF65-F5344CB8AC3E}">
        <p14:creationId xmlns:p14="http://schemas.microsoft.com/office/powerpoint/2010/main" val="4161350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A0ED7-AE16-406F-B506-6A9F96004C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20616" y="-12431"/>
            <a:ext cx="12192000" cy="6864626"/>
          </a:xfrm>
          <a:prstGeom prst="rect">
            <a:avLst/>
          </a:prstGeom>
        </p:spPr>
      </p:pic>
      <p:sp>
        <p:nvSpPr>
          <p:cNvPr id="3" name="Title 1">
            <a:extLst>
              <a:ext uri="{FF2B5EF4-FFF2-40B4-BE49-F238E27FC236}">
                <a16:creationId xmlns:a16="http://schemas.microsoft.com/office/drawing/2014/main" id="{004466AC-DAD2-43EC-9DAC-96F603DD1C84}"/>
              </a:ext>
            </a:extLst>
          </p:cNvPr>
          <p:cNvSpPr txBox="1">
            <a:spLocks/>
          </p:cNvSpPr>
          <p:nvPr/>
        </p:nvSpPr>
        <p:spPr>
          <a:xfrm>
            <a:off x="369637" y="4170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Request Function Workflow</a:t>
            </a:r>
          </a:p>
          <a:p>
            <a:pPr algn="r"/>
            <a:r>
              <a:rPr lang="en-US" b="1" dirty="0">
                <a:solidFill>
                  <a:schemeClr val="bg1"/>
                </a:solidFill>
                <a:latin typeface="Arial" panose="020B0604020202020204" pitchFamily="34" charset="0"/>
                <a:cs typeface="Arial" panose="020B0604020202020204" pitchFamily="34" charset="0"/>
              </a:rPr>
              <a:t>\</a:t>
            </a:r>
            <a:r>
              <a:rPr lang="en-US" b="1" dirty="0" err="1">
                <a:solidFill>
                  <a:schemeClr val="bg1"/>
                </a:solidFill>
                <a:latin typeface="Arial" panose="020B0604020202020204" pitchFamily="34" charset="0"/>
                <a:cs typeface="Arial" panose="020B0604020202020204" pitchFamily="34" charset="0"/>
              </a:rPr>
              <a:t>InvokeRequest</a:t>
            </a:r>
            <a:endParaRPr lang="en-US" b="1" dirty="0">
              <a:solidFill>
                <a:schemeClr val="bg1"/>
              </a:solidFill>
              <a:latin typeface="Arial" panose="020B0604020202020204" pitchFamily="34" charset="0"/>
              <a:cs typeface="Arial" panose="020B0604020202020204" pitchFamily="34" charset="0"/>
            </a:endParaRPr>
          </a:p>
        </p:txBody>
      </p:sp>
      <p:pic>
        <p:nvPicPr>
          <p:cNvPr id="4" name="Content Placeholder 4" descr="A picture containing drawing&#10;&#10;Description automatically generated">
            <a:extLst>
              <a:ext uri="{FF2B5EF4-FFF2-40B4-BE49-F238E27FC236}">
                <a16:creationId xmlns:a16="http://schemas.microsoft.com/office/drawing/2014/main" id="{87EFA022-45CF-4561-9009-6F325908A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033" y="2673660"/>
            <a:ext cx="1325563" cy="1325563"/>
          </a:xfrm>
          <a:prstGeom prst="rect">
            <a:avLst/>
          </a:prstGeom>
        </p:spPr>
      </p:pic>
      <p:pic>
        <p:nvPicPr>
          <p:cNvPr id="6" name="Content Placeholder 4" descr="A picture containing drawing&#10;&#10;Description automatically generated">
            <a:extLst>
              <a:ext uri="{FF2B5EF4-FFF2-40B4-BE49-F238E27FC236}">
                <a16:creationId xmlns:a16="http://schemas.microsoft.com/office/drawing/2014/main" id="{328081E1-27D0-4E2F-903D-0041EF609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4274" y="892252"/>
            <a:ext cx="1325563" cy="1325563"/>
          </a:xfrm>
          <a:prstGeom prst="rect">
            <a:avLst/>
          </a:prstGeom>
        </p:spPr>
      </p:pic>
      <p:sp>
        <p:nvSpPr>
          <p:cNvPr id="13" name="TextBox 12">
            <a:extLst>
              <a:ext uri="{FF2B5EF4-FFF2-40B4-BE49-F238E27FC236}">
                <a16:creationId xmlns:a16="http://schemas.microsoft.com/office/drawing/2014/main" id="{AE7A977F-6DBE-417C-A813-D0E33AE422DB}"/>
              </a:ext>
            </a:extLst>
          </p:cNvPr>
          <p:cNvSpPr txBox="1"/>
          <p:nvPr/>
        </p:nvSpPr>
        <p:spPr>
          <a:xfrm>
            <a:off x="3584745" y="3948698"/>
            <a:ext cx="2395258" cy="369332"/>
          </a:xfrm>
          <a:prstGeom prst="rect">
            <a:avLst/>
          </a:prstGeom>
          <a:noFill/>
        </p:spPr>
        <p:txBody>
          <a:bodyPr wrap="square" rtlCol="0">
            <a:spAutoFit/>
          </a:bodyPr>
          <a:lstStyle/>
          <a:p>
            <a:pPr algn="ctr"/>
            <a:r>
              <a:rPr lang="en-AU" dirty="0"/>
              <a:t>Token Validation</a:t>
            </a:r>
          </a:p>
        </p:txBody>
      </p:sp>
      <p:sp>
        <p:nvSpPr>
          <p:cNvPr id="16" name="Footer Placeholder 1">
            <a:extLst>
              <a:ext uri="{FF2B5EF4-FFF2-40B4-BE49-F238E27FC236}">
                <a16:creationId xmlns:a16="http://schemas.microsoft.com/office/drawing/2014/main" id="{A695F38D-FA04-4140-84FE-D3C697B14B97}"/>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
        <p:nvSpPr>
          <p:cNvPr id="19" name="TextBox 18">
            <a:extLst>
              <a:ext uri="{FF2B5EF4-FFF2-40B4-BE49-F238E27FC236}">
                <a16:creationId xmlns:a16="http://schemas.microsoft.com/office/drawing/2014/main" id="{6A0A7BD4-3420-4E20-9A25-19A3C6B913FD}"/>
              </a:ext>
            </a:extLst>
          </p:cNvPr>
          <p:cNvSpPr txBox="1"/>
          <p:nvPr/>
        </p:nvSpPr>
        <p:spPr>
          <a:xfrm>
            <a:off x="5049849" y="6221890"/>
            <a:ext cx="2395258" cy="646331"/>
          </a:xfrm>
          <a:prstGeom prst="rect">
            <a:avLst/>
          </a:prstGeom>
          <a:noFill/>
        </p:spPr>
        <p:txBody>
          <a:bodyPr wrap="square" rtlCol="0">
            <a:spAutoFit/>
          </a:bodyPr>
          <a:lstStyle/>
          <a:p>
            <a:pPr algn="ctr"/>
            <a:r>
              <a:rPr lang="en-AU" dirty="0"/>
              <a:t>Prepare For Runbook Execution</a:t>
            </a:r>
          </a:p>
        </p:txBody>
      </p:sp>
      <p:sp>
        <p:nvSpPr>
          <p:cNvPr id="20" name="TextBox 19">
            <a:extLst>
              <a:ext uri="{FF2B5EF4-FFF2-40B4-BE49-F238E27FC236}">
                <a16:creationId xmlns:a16="http://schemas.microsoft.com/office/drawing/2014/main" id="{74D19D98-89F3-4F6F-9490-DB9FAA71951F}"/>
              </a:ext>
            </a:extLst>
          </p:cNvPr>
          <p:cNvSpPr txBox="1"/>
          <p:nvPr/>
        </p:nvSpPr>
        <p:spPr>
          <a:xfrm>
            <a:off x="9866748" y="1093368"/>
            <a:ext cx="2395258" cy="646331"/>
          </a:xfrm>
          <a:prstGeom prst="rect">
            <a:avLst/>
          </a:prstGeom>
          <a:noFill/>
        </p:spPr>
        <p:txBody>
          <a:bodyPr wrap="square" rtlCol="0">
            <a:spAutoFit/>
          </a:bodyPr>
          <a:lstStyle/>
          <a:p>
            <a:pPr algn="ctr"/>
            <a:r>
              <a:rPr lang="en-AU" dirty="0"/>
              <a:t>PowerShell Helper</a:t>
            </a:r>
          </a:p>
          <a:p>
            <a:pPr algn="ctr"/>
            <a:r>
              <a:rPr lang="en-AU" dirty="0"/>
              <a:t>(Configuration)</a:t>
            </a:r>
          </a:p>
        </p:txBody>
      </p:sp>
      <p:sp>
        <p:nvSpPr>
          <p:cNvPr id="22" name="TextBox 21">
            <a:extLst>
              <a:ext uri="{FF2B5EF4-FFF2-40B4-BE49-F238E27FC236}">
                <a16:creationId xmlns:a16="http://schemas.microsoft.com/office/drawing/2014/main" id="{FF9F6559-36AF-40D0-885F-28CE9ECA6CAD}"/>
              </a:ext>
            </a:extLst>
          </p:cNvPr>
          <p:cNvSpPr txBox="1"/>
          <p:nvPr/>
        </p:nvSpPr>
        <p:spPr>
          <a:xfrm>
            <a:off x="5663186" y="3954225"/>
            <a:ext cx="2395258" cy="646331"/>
          </a:xfrm>
          <a:prstGeom prst="rect">
            <a:avLst/>
          </a:prstGeom>
          <a:noFill/>
        </p:spPr>
        <p:txBody>
          <a:bodyPr wrap="square" rtlCol="0">
            <a:spAutoFit/>
          </a:bodyPr>
          <a:lstStyle/>
          <a:p>
            <a:pPr algn="ctr"/>
            <a:r>
              <a:rPr lang="en-AU" dirty="0"/>
              <a:t>Configuration Validation</a:t>
            </a:r>
          </a:p>
        </p:txBody>
      </p:sp>
      <p:cxnSp>
        <p:nvCxnSpPr>
          <p:cNvPr id="25" name="Straight Arrow Connector 24">
            <a:extLst>
              <a:ext uri="{FF2B5EF4-FFF2-40B4-BE49-F238E27FC236}">
                <a16:creationId xmlns:a16="http://schemas.microsoft.com/office/drawing/2014/main" id="{3D4761A8-44D8-40E4-B69C-7B189E33733D}"/>
              </a:ext>
            </a:extLst>
          </p:cNvPr>
          <p:cNvCxnSpPr>
            <a:cxnSpLocks/>
          </p:cNvCxnSpPr>
          <p:nvPr/>
        </p:nvCxnSpPr>
        <p:spPr>
          <a:xfrm flipV="1">
            <a:off x="7356090" y="1832931"/>
            <a:ext cx="1614116" cy="1161136"/>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1F56AAB-0A2E-430F-8ED8-B7035B10EF2D}"/>
              </a:ext>
            </a:extLst>
          </p:cNvPr>
          <p:cNvSpPr txBox="1"/>
          <p:nvPr/>
        </p:nvSpPr>
        <p:spPr>
          <a:xfrm>
            <a:off x="6247478" y="2052576"/>
            <a:ext cx="2395258" cy="369332"/>
          </a:xfrm>
          <a:prstGeom prst="rect">
            <a:avLst/>
          </a:prstGeom>
          <a:noFill/>
        </p:spPr>
        <p:txBody>
          <a:bodyPr wrap="square" rtlCol="0">
            <a:spAutoFit/>
          </a:bodyPr>
          <a:lstStyle/>
          <a:p>
            <a:pPr algn="ctr"/>
            <a:r>
              <a:rPr lang="en-AU" i="1" dirty="0"/>
              <a:t>POST \Validate</a:t>
            </a:r>
          </a:p>
        </p:txBody>
      </p:sp>
      <p:cxnSp>
        <p:nvCxnSpPr>
          <p:cNvPr id="29" name="Straight Arrow Connector 28">
            <a:extLst>
              <a:ext uri="{FF2B5EF4-FFF2-40B4-BE49-F238E27FC236}">
                <a16:creationId xmlns:a16="http://schemas.microsoft.com/office/drawing/2014/main" id="{3124D481-A983-4544-9005-438EB36DE55A}"/>
              </a:ext>
            </a:extLst>
          </p:cNvPr>
          <p:cNvCxnSpPr>
            <a:cxnSpLocks/>
            <a:endCxn id="34" idx="0"/>
          </p:cNvCxnSpPr>
          <p:nvPr/>
        </p:nvCxnSpPr>
        <p:spPr>
          <a:xfrm>
            <a:off x="9664715" y="3331171"/>
            <a:ext cx="1099482" cy="856378"/>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4F1254-FC04-409A-9FBC-55746789D14D}"/>
              </a:ext>
            </a:extLst>
          </p:cNvPr>
          <p:cNvSpPr txBox="1"/>
          <p:nvPr/>
        </p:nvSpPr>
        <p:spPr>
          <a:xfrm>
            <a:off x="7656024" y="6250571"/>
            <a:ext cx="2395258" cy="369332"/>
          </a:xfrm>
          <a:prstGeom prst="rect">
            <a:avLst/>
          </a:prstGeom>
          <a:noFill/>
        </p:spPr>
        <p:txBody>
          <a:bodyPr wrap="square" rtlCol="0">
            <a:spAutoFit/>
          </a:bodyPr>
          <a:lstStyle/>
          <a:p>
            <a:pPr algn="ctr"/>
            <a:r>
              <a:rPr lang="en-AU" dirty="0"/>
              <a:t>Approval Event</a:t>
            </a:r>
          </a:p>
        </p:txBody>
      </p:sp>
      <p:pic>
        <p:nvPicPr>
          <p:cNvPr id="34" name="Picture 33" descr="A picture containing plate&#10;&#10;Description automatically generated">
            <a:extLst>
              <a:ext uri="{FF2B5EF4-FFF2-40B4-BE49-F238E27FC236}">
                <a16:creationId xmlns:a16="http://schemas.microsoft.com/office/drawing/2014/main" id="{2C212251-9D8C-4811-AFF1-C06F95F33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2532" y="4187549"/>
            <a:ext cx="923330" cy="923330"/>
          </a:xfrm>
          <a:prstGeom prst="rect">
            <a:avLst/>
          </a:prstGeom>
        </p:spPr>
      </p:pic>
      <p:cxnSp>
        <p:nvCxnSpPr>
          <p:cNvPr id="35" name="Straight Arrow Connector 34">
            <a:extLst>
              <a:ext uri="{FF2B5EF4-FFF2-40B4-BE49-F238E27FC236}">
                <a16:creationId xmlns:a16="http://schemas.microsoft.com/office/drawing/2014/main" id="{6F757948-F6B6-4D38-9496-A3F8CCA1E82B}"/>
              </a:ext>
            </a:extLst>
          </p:cNvPr>
          <p:cNvCxnSpPr>
            <a:cxnSpLocks/>
            <a:stCxn id="34" idx="2"/>
          </p:cNvCxnSpPr>
          <p:nvPr/>
        </p:nvCxnSpPr>
        <p:spPr>
          <a:xfrm flipH="1">
            <a:off x="9647095" y="5110879"/>
            <a:ext cx="1117102" cy="52807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243CC08-AEEE-4A0A-9C30-21489663C299}"/>
              </a:ext>
            </a:extLst>
          </p:cNvPr>
          <p:cNvSpPr txBox="1"/>
          <p:nvPr/>
        </p:nvSpPr>
        <p:spPr>
          <a:xfrm>
            <a:off x="9315284" y="5317356"/>
            <a:ext cx="2395258" cy="369332"/>
          </a:xfrm>
          <a:prstGeom prst="rect">
            <a:avLst/>
          </a:prstGeom>
          <a:noFill/>
        </p:spPr>
        <p:txBody>
          <a:bodyPr wrap="square" rtlCol="0">
            <a:spAutoFit/>
          </a:bodyPr>
          <a:lstStyle/>
          <a:p>
            <a:pPr algn="ctr"/>
            <a:r>
              <a:rPr lang="en-AU" dirty="0"/>
              <a:t>REST</a:t>
            </a:r>
          </a:p>
        </p:txBody>
      </p:sp>
      <p:sp>
        <p:nvSpPr>
          <p:cNvPr id="31" name="TextBox 30">
            <a:extLst>
              <a:ext uri="{FF2B5EF4-FFF2-40B4-BE49-F238E27FC236}">
                <a16:creationId xmlns:a16="http://schemas.microsoft.com/office/drawing/2014/main" id="{0CC5B756-1728-4A32-ACA5-CDC385ED9516}"/>
              </a:ext>
            </a:extLst>
          </p:cNvPr>
          <p:cNvSpPr txBox="1"/>
          <p:nvPr/>
        </p:nvSpPr>
        <p:spPr>
          <a:xfrm>
            <a:off x="-93420" y="2077856"/>
            <a:ext cx="3436154" cy="646331"/>
          </a:xfrm>
          <a:prstGeom prst="rect">
            <a:avLst/>
          </a:prstGeom>
          <a:noFill/>
        </p:spPr>
        <p:txBody>
          <a:bodyPr wrap="square" rtlCol="0">
            <a:spAutoFit/>
          </a:bodyPr>
          <a:lstStyle/>
          <a:p>
            <a:pPr algn="ctr"/>
            <a:r>
              <a:rPr lang="en-AU" dirty="0"/>
              <a:t>POST \</a:t>
            </a:r>
            <a:r>
              <a:rPr lang="en-AU" dirty="0" err="1"/>
              <a:t>InvokeRequest_HttpStart</a:t>
            </a:r>
            <a:endParaRPr lang="en-AU" dirty="0"/>
          </a:p>
          <a:p>
            <a:pPr algn="ctr"/>
            <a:r>
              <a:rPr lang="en-AU" dirty="0"/>
              <a:t>Change</a:t>
            </a:r>
          </a:p>
        </p:txBody>
      </p:sp>
      <p:pic>
        <p:nvPicPr>
          <p:cNvPr id="33" name="Content Placeholder 4" descr="A picture containing drawing&#10;&#10;Description automatically generated">
            <a:extLst>
              <a:ext uri="{FF2B5EF4-FFF2-40B4-BE49-F238E27FC236}">
                <a16:creationId xmlns:a16="http://schemas.microsoft.com/office/drawing/2014/main" id="{E77BAF5D-61EA-4A72-9924-7506BD6ED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707" y="2686612"/>
            <a:ext cx="1325563" cy="1325563"/>
          </a:xfrm>
          <a:prstGeom prst="rect">
            <a:avLst/>
          </a:prstGeom>
        </p:spPr>
      </p:pic>
      <p:cxnSp>
        <p:nvCxnSpPr>
          <p:cNvPr id="40" name="Straight Arrow Connector 39">
            <a:extLst>
              <a:ext uri="{FF2B5EF4-FFF2-40B4-BE49-F238E27FC236}">
                <a16:creationId xmlns:a16="http://schemas.microsoft.com/office/drawing/2014/main" id="{54FD6214-B870-4620-98FE-33AD45D8557D}"/>
              </a:ext>
            </a:extLst>
          </p:cNvPr>
          <p:cNvCxnSpPr>
            <a:cxnSpLocks/>
          </p:cNvCxnSpPr>
          <p:nvPr/>
        </p:nvCxnSpPr>
        <p:spPr>
          <a:xfrm flipV="1">
            <a:off x="5531128" y="3321638"/>
            <a:ext cx="587981" cy="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D01183A-B308-49C7-B75C-89FBBF0A6698}"/>
              </a:ext>
            </a:extLst>
          </p:cNvPr>
          <p:cNvPicPr>
            <a:picLocks noChangeAspect="1"/>
          </p:cNvPicPr>
          <p:nvPr/>
        </p:nvPicPr>
        <p:blipFill>
          <a:blip r:embed="rId6"/>
          <a:stretch>
            <a:fillRect/>
          </a:stretch>
        </p:blipFill>
        <p:spPr>
          <a:xfrm>
            <a:off x="171138" y="2872075"/>
            <a:ext cx="1269488" cy="1152800"/>
          </a:xfrm>
          <a:prstGeom prst="rect">
            <a:avLst/>
          </a:prstGeom>
        </p:spPr>
      </p:pic>
      <p:cxnSp>
        <p:nvCxnSpPr>
          <p:cNvPr id="42" name="Straight Arrow Connector 41">
            <a:extLst>
              <a:ext uri="{FF2B5EF4-FFF2-40B4-BE49-F238E27FC236}">
                <a16:creationId xmlns:a16="http://schemas.microsoft.com/office/drawing/2014/main" id="{5038F2CF-5234-40F7-902D-13D45EE73973}"/>
              </a:ext>
            </a:extLst>
          </p:cNvPr>
          <p:cNvCxnSpPr>
            <a:cxnSpLocks/>
          </p:cNvCxnSpPr>
          <p:nvPr/>
        </p:nvCxnSpPr>
        <p:spPr>
          <a:xfrm flipV="1">
            <a:off x="1474843" y="3321638"/>
            <a:ext cx="2516275" cy="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7719BD5-0A79-47A7-B620-D380F50026BF}"/>
              </a:ext>
            </a:extLst>
          </p:cNvPr>
          <p:cNvCxnSpPr>
            <a:cxnSpLocks/>
          </p:cNvCxnSpPr>
          <p:nvPr/>
        </p:nvCxnSpPr>
        <p:spPr>
          <a:xfrm flipH="1">
            <a:off x="7492004" y="2034452"/>
            <a:ext cx="1568113" cy="1102593"/>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7E49E35-C5AF-4269-A039-E819AFA4FD31}"/>
              </a:ext>
            </a:extLst>
          </p:cNvPr>
          <p:cNvSpPr txBox="1"/>
          <p:nvPr/>
        </p:nvSpPr>
        <p:spPr>
          <a:xfrm>
            <a:off x="8075676" y="2178269"/>
            <a:ext cx="2395258" cy="369332"/>
          </a:xfrm>
          <a:prstGeom prst="rect">
            <a:avLst/>
          </a:prstGeom>
          <a:noFill/>
        </p:spPr>
        <p:txBody>
          <a:bodyPr wrap="square" rtlCol="0">
            <a:spAutoFit/>
          </a:bodyPr>
          <a:lstStyle/>
          <a:p>
            <a:pPr algn="ctr"/>
            <a:r>
              <a:rPr lang="en-AU" i="1" dirty="0"/>
              <a:t>Response</a:t>
            </a:r>
          </a:p>
        </p:txBody>
      </p:sp>
      <p:pic>
        <p:nvPicPr>
          <p:cNvPr id="47" name="Content Placeholder 4" descr="A picture containing drawing&#10;&#10;Description automatically generated">
            <a:extLst>
              <a:ext uri="{FF2B5EF4-FFF2-40B4-BE49-F238E27FC236}">
                <a16:creationId xmlns:a16="http://schemas.microsoft.com/office/drawing/2014/main" id="{6B9904A6-AFDA-4337-9468-B3415C03B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901" y="2668390"/>
            <a:ext cx="1325563" cy="1325563"/>
          </a:xfrm>
          <a:prstGeom prst="rect">
            <a:avLst/>
          </a:prstGeom>
        </p:spPr>
      </p:pic>
      <p:cxnSp>
        <p:nvCxnSpPr>
          <p:cNvPr id="48" name="Straight Arrow Connector 47">
            <a:extLst>
              <a:ext uri="{FF2B5EF4-FFF2-40B4-BE49-F238E27FC236}">
                <a16:creationId xmlns:a16="http://schemas.microsoft.com/office/drawing/2014/main" id="{CAC69387-FD00-48E8-BCF5-1D52652C1CEC}"/>
              </a:ext>
            </a:extLst>
          </p:cNvPr>
          <p:cNvCxnSpPr>
            <a:cxnSpLocks/>
          </p:cNvCxnSpPr>
          <p:nvPr/>
        </p:nvCxnSpPr>
        <p:spPr>
          <a:xfrm>
            <a:off x="7523596" y="3321638"/>
            <a:ext cx="725054"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64A9B95-ED3E-4A2F-B870-A8DF32D22A83}"/>
              </a:ext>
            </a:extLst>
          </p:cNvPr>
          <p:cNvSpPr txBox="1"/>
          <p:nvPr/>
        </p:nvSpPr>
        <p:spPr>
          <a:xfrm>
            <a:off x="7675440" y="4002883"/>
            <a:ext cx="2395258" cy="369332"/>
          </a:xfrm>
          <a:prstGeom prst="rect">
            <a:avLst/>
          </a:prstGeom>
          <a:noFill/>
        </p:spPr>
        <p:txBody>
          <a:bodyPr wrap="square" rtlCol="0">
            <a:spAutoFit/>
          </a:bodyPr>
          <a:lstStyle/>
          <a:p>
            <a:pPr algn="ctr"/>
            <a:r>
              <a:rPr lang="en-AU" dirty="0"/>
              <a:t>Request Approval</a:t>
            </a:r>
          </a:p>
        </p:txBody>
      </p:sp>
      <p:pic>
        <p:nvPicPr>
          <p:cNvPr id="57" name="Content Placeholder 4" descr="A picture containing drawing&#10;&#10;Description automatically generated">
            <a:extLst>
              <a:ext uri="{FF2B5EF4-FFF2-40B4-BE49-F238E27FC236}">
                <a16:creationId xmlns:a16="http://schemas.microsoft.com/office/drawing/2014/main" id="{B973C4DA-0C58-4500-AEEB-6B9A413DF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8650" y="4976168"/>
            <a:ext cx="1325563" cy="1325563"/>
          </a:xfrm>
          <a:prstGeom prst="rect">
            <a:avLst/>
          </a:prstGeom>
        </p:spPr>
      </p:pic>
      <p:pic>
        <p:nvPicPr>
          <p:cNvPr id="60" name="Content Placeholder 4" descr="A picture containing drawing&#10;&#10;Description automatically generated">
            <a:extLst>
              <a:ext uri="{FF2B5EF4-FFF2-40B4-BE49-F238E27FC236}">
                <a16:creationId xmlns:a16="http://schemas.microsoft.com/office/drawing/2014/main" id="{FBCAC767-C2A9-40F1-9343-C62E39D87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892" y="5003340"/>
            <a:ext cx="1325563" cy="1325563"/>
          </a:xfrm>
          <a:prstGeom prst="rect">
            <a:avLst/>
          </a:prstGeom>
        </p:spPr>
      </p:pic>
      <p:cxnSp>
        <p:nvCxnSpPr>
          <p:cNvPr id="61" name="Straight Arrow Connector 60">
            <a:extLst>
              <a:ext uri="{FF2B5EF4-FFF2-40B4-BE49-F238E27FC236}">
                <a16:creationId xmlns:a16="http://schemas.microsoft.com/office/drawing/2014/main" id="{7E563A60-95D6-4730-8F65-062F3DB38DEA}"/>
              </a:ext>
            </a:extLst>
          </p:cNvPr>
          <p:cNvCxnSpPr>
            <a:cxnSpLocks/>
          </p:cNvCxnSpPr>
          <p:nvPr/>
        </p:nvCxnSpPr>
        <p:spPr>
          <a:xfrm flipH="1">
            <a:off x="7110770" y="5638949"/>
            <a:ext cx="105237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64" name="Content Placeholder 4" descr="A picture containing drawing&#10;&#10;Description automatically generated">
            <a:extLst>
              <a:ext uri="{FF2B5EF4-FFF2-40B4-BE49-F238E27FC236}">
                <a16:creationId xmlns:a16="http://schemas.microsoft.com/office/drawing/2014/main" id="{E3D24F1C-F959-4874-B5C1-B74732CCC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172" y="4976792"/>
            <a:ext cx="1325563" cy="1325563"/>
          </a:xfrm>
          <a:prstGeom prst="rect">
            <a:avLst/>
          </a:prstGeom>
        </p:spPr>
      </p:pic>
      <p:sp>
        <p:nvSpPr>
          <p:cNvPr id="65" name="TextBox 64">
            <a:extLst>
              <a:ext uri="{FF2B5EF4-FFF2-40B4-BE49-F238E27FC236}">
                <a16:creationId xmlns:a16="http://schemas.microsoft.com/office/drawing/2014/main" id="{27469AE0-4BC7-4EB1-A602-D5C289129EBC}"/>
              </a:ext>
            </a:extLst>
          </p:cNvPr>
          <p:cNvSpPr txBox="1"/>
          <p:nvPr/>
        </p:nvSpPr>
        <p:spPr>
          <a:xfrm>
            <a:off x="2629783" y="6176593"/>
            <a:ext cx="2395258" cy="646331"/>
          </a:xfrm>
          <a:prstGeom prst="rect">
            <a:avLst/>
          </a:prstGeom>
          <a:noFill/>
        </p:spPr>
        <p:txBody>
          <a:bodyPr wrap="square" rtlCol="0">
            <a:spAutoFit/>
          </a:bodyPr>
          <a:lstStyle/>
          <a:p>
            <a:pPr algn="ctr"/>
            <a:r>
              <a:rPr lang="en-AU" dirty="0"/>
              <a:t>PowerShell Helper</a:t>
            </a:r>
          </a:p>
          <a:p>
            <a:pPr algn="ctr"/>
            <a:r>
              <a:rPr lang="en-AU" dirty="0"/>
              <a:t>(Start Runbook)</a:t>
            </a:r>
          </a:p>
        </p:txBody>
      </p:sp>
      <p:cxnSp>
        <p:nvCxnSpPr>
          <p:cNvPr id="66" name="Straight Arrow Connector 65">
            <a:extLst>
              <a:ext uri="{FF2B5EF4-FFF2-40B4-BE49-F238E27FC236}">
                <a16:creationId xmlns:a16="http://schemas.microsoft.com/office/drawing/2014/main" id="{2BC072A4-0478-4D62-B2CA-A5AA690A73DC}"/>
              </a:ext>
            </a:extLst>
          </p:cNvPr>
          <p:cNvCxnSpPr>
            <a:cxnSpLocks/>
          </p:cNvCxnSpPr>
          <p:nvPr/>
        </p:nvCxnSpPr>
        <p:spPr>
          <a:xfrm flipH="1">
            <a:off x="4610617" y="5626398"/>
            <a:ext cx="1052378" cy="0"/>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pic>
        <p:nvPicPr>
          <p:cNvPr id="68" name="Picture 67" descr="A picture containing drawing&#10;&#10;Description automatically generated">
            <a:extLst>
              <a:ext uri="{FF2B5EF4-FFF2-40B4-BE49-F238E27FC236}">
                <a16:creationId xmlns:a16="http://schemas.microsoft.com/office/drawing/2014/main" id="{8B61673A-A1C2-4E2D-8322-B6E1BCB7F9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00" y="4961026"/>
            <a:ext cx="1289545" cy="1289545"/>
          </a:xfrm>
          <a:prstGeom prst="rect">
            <a:avLst/>
          </a:prstGeom>
        </p:spPr>
      </p:pic>
      <p:cxnSp>
        <p:nvCxnSpPr>
          <p:cNvPr id="69" name="Straight Arrow Connector 68">
            <a:extLst>
              <a:ext uri="{FF2B5EF4-FFF2-40B4-BE49-F238E27FC236}">
                <a16:creationId xmlns:a16="http://schemas.microsoft.com/office/drawing/2014/main" id="{FDA1A065-A8F5-4AED-B814-7237B408B5FF}"/>
              </a:ext>
            </a:extLst>
          </p:cNvPr>
          <p:cNvCxnSpPr>
            <a:cxnSpLocks/>
          </p:cNvCxnSpPr>
          <p:nvPr/>
        </p:nvCxnSpPr>
        <p:spPr>
          <a:xfrm flipH="1">
            <a:off x="2144505" y="5638949"/>
            <a:ext cx="105237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0C802D9-7771-4011-A2B8-31E0C795331E}"/>
              </a:ext>
            </a:extLst>
          </p:cNvPr>
          <p:cNvSpPr txBox="1"/>
          <p:nvPr/>
        </p:nvSpPr>
        <p:spPr>
          <a:xfrm>
            <a:off x="265951" y="6289396"/>
            <a:ext cx="2395258" cy="369332"/>
          </a:xfrm>
          <a:prstGeom prst="rect">
            <a:avLst/>
          </a:prstGeom>
          <a:noFill/>
        </p:spPr>
        <p:txBody>
          <a:bodyPr wrap="square" rtlCol="0">
            <a:spAutoFit/>
          </a:bodyPr>
          <a:lstStyle/>
          <a:p>
            <a:pPr algn="ctr"/>
            <a:r>
              <a:rPr lang="en-AU" dirty="0"/>
              <a:t>Runbook Starts</a:t>
            </a:r>
          </a:p>
        </p:txBody>
      </p:sp>
      <p:sp>
        <p:nvSpPr>
          <p:cNvPr id="71" name="TextBox 70">
            <a:extLst>
              <a:ext uri="{FF2B5EF4-FFF2-40B4-BE49-F238E27FC236}">
                <a16:creationId xmlns:a16="http://schemas.microsoft.com/office/drawing/2014/main" id="{49F9F27C-B477-4793-9D63-B1142B095BFF}"/>
              </a:ext>
            </a:extLst>
          </p:cNvPr>
          <p:cNvSpPr txBox="1"/>
          <p:nvPr/>
        </p:nvSpPr>
        <p:spPr>
          <a:xfrm>
            <a:off x="3991118" y="4828864"/>
            <a:ext cx="2395258" cy="646331"/>
          </a:xfrm>
          <a:prstGeom prst="rect">
            <a:avLst/>
          </a:prstGeom>
          <a:noFill/>
        </p:spPr>
        <p:txBody>
          <a:bodyPr wrap="square" rtlCol="0">
            <a:spAutoFit/>
          </a:bodyPr>
          <a:lstStyle/>
          <a:p>
            <a:pPr algn="ctr"/>
            <a:r>
              <a:rPr lang="en-AU" i="1" dirty="0"/>
              <a:t>REST </a:t>
            </a:r>
          </a:p>
          <a:p>
            <a:pPr algn="ctr"/>
            <a:r>
              <a:rPr lang="en-AU" i="1" dirty="0"/>
              <a:t>\</a:t>
            </a:r>
            <a:r>
              <a:rPr lang="en-AU" i="1" dirty="0" err="1"/>
              <a:t>InvokeRunbook</a:t>
            </a:r>
            <a:endParaRPr lang="en-AU" i="1" dirty="0"/>
          </a:p>
        </p:txBody>
      </p:sp>
      <p:sp>
        <p:nvSpPr>
          <p:cNvPr id="72" name="TextBox 71">
            <a:extLst>
              <a:ext uri="{FF2B5EF4-FFF2-40B4-BE49-F238E27FC236}">
                <a16:creationId xmlns:a16="http://schemas.microsoft.com/office/drawing/2014/main" id="{F39FE3F2-9D1F-443C-89A8-D57C57F005A6}"/>
              </a:ext>
            </a:extLst>
          </p:cNvPr>
          <p:cNvSpPr txBox="1"/>
          <p:nvPr/>
        </p:nvSpPr>
        <p:spPr>
          <a:xfrm>
            <a:off x="9692268" y="3321638"/>
            <a:ext cx="2395258" cy="369332"/>
          </a:xfrm>
          <a:prstGeom prst="rect">
            <a:avLst/>
          </a:prstGeom>
          <a:noFill/>
        </p:spPr>
        <p:txBody>
          <a:bodyPr wrap="square" rtlCol="0">
            <a:spAutoFit/>
          </a:bodyPr>
          <a:lstStyle/>
          <a:p>
            <a:pPr algn="ctr"/>
            <a:r>
              <a:rPr lang="en-AU" i="1" dirty="0"/>
              <a:t>POST </a:t>
            </a:r>
          </a:p>
        </p:txBody>
      </p:sp>
      <p:pic>
        <p:nvPicPr>
          <p:cNvPr id="43" name="Content Placeholder 4" descr="A picture containing clock&#10;&#10;Description automatically generated">
            <a:extLst>
              <a:ext uri="{FF2B5EF4-FFF2-40B4-BE49-F238E27FC236}">
                <a16:creationId xmlns:a16="http://schemas.microsoft.com/office/drawing/2014/main" id="{E2F6DE3D-C6D6-4A69-B06B-13CC88FEB5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3735" y="582130"/>
            <a:ext cx="621413" cy="621413"/>
          </a:xfrm>
          <a:prstGeom prst="rect">
            <a:avLst/>
          </a:prstGeom>
        </p:spPr>
      </p:pic>
      <p:pic>
        <p:nvPicPr>
          <p:cNvPr id="49" name="Picture 48" descr="A picture containing object, clock, drawing&#10;&#10;Description automatically generated">
            <a:extLst>
              <a:ext uri="{FF2B5EF4-FFF2-40B4-BE49-F238E27FC236}">
                <a16:creationId xmlns:a16="http://schemas.microsoft.com/office/drawing/2014/main" id="{74E69296-0506-40FC-958D-60674AC02D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72204" y="4624855"/>
            <a:ext cx="664283" cy="617783"/>
          </a:xfrm>
          <a:prstGeom prst="rect">
            <a:avLst/>
          </a:prstGeom>
        </p:spPr>
      </p:pic>
    </p:spTree>
    <p:extLst>
      <p:ext uri="{BB962C8B-B14F-4D97-AF65-F5344CB8AC3E}">
        <p14:creationId xmlns:p14="http://schemas.microsoft.com/office/powerpoint/2010/main" val="107679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A0ED7-AE16-406F-B506-6A9F96004C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3" name="Title 1">
            <a:extLst>
              <a:ext uri="{FF2B5EF4-FFF2-40B4-BE49-F238E27FC236}">
                <a16:creationId xmlns:a16="http://schemas.microsoft.com/office/drawing/2014/main" id="{004466AC-DAD2-43EC-9DAC-96F603DD1C84}"/>
              </a:ext>
            </a:extLst>
          </p:cNvPr>
          <p:cNvSpPr txBox="1">
            <a:spLocks/>
          </p:cNvSpPr>
          <p:nvPr/>
        </p:nvSpPr>
        <p:spPr>
          <a:xfrm>
            <a:off x="369637" y="4170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Demonstration – Durable Function</a:t>
            </a:r>
          </a:p>
        </p:txBody>
      </p:sp>
      <p:pic>
        <p:nvPicPr>
          <p:cNvPr id="90" name="Content Placeholder 4" descr="A picture containing drawing&#10;&#10;Description automatically generated">
            <a:extLst>
              <a:ext uri="{FF2B5EF4-FFF2-40B4-BE49-F238E27FC236}">
                <a16:creationId xmlns:a16="http://schemas.microsoft.com/office/drawing/2014/main" id="{5F6105B7-532E-4F77-A6DF-7EA98B814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033" y="2673660"/>
            <a:ext cx="1325563" cy="1325563"/>
          </a:xfrm>
          <a:prstGeom prst="rect">
            <a:avLst/>
          </a:prstGeom>
        </p:spPr>
      </p:pic>
      <p:pic>
        <p:nvPicPr>
          <p:cNvPr id="91" name="Content Placeholder 4" descr="A picture containing drawing&#10;&#10;Description automatically generated">
            <a:extLst>
              <a:ext uri="{FF2B5EF4-FFF2-40B4-BE49-F238E27FC236}">
                <a16:creationId xmlns:a16="http://schemas.microsoft.com/office/drawing/2014/main" id="{52E588A5-942B-46DB-8EAF-8878C4C56D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4274" y="892252"/>
            <a:ext cx="1325563" cy="1325563"/>
          </a:xfrm>
          <a:prstGeom prst="rect">
            <a:avLst/>
          </a:prstGeom>
        </p:spPr>
      </p:pic>
      <p:sp>
        <p:nvSpPr>
          <p:cNvPr id="92" name="TextBox 91">
            <a:extLst>
              <a:ext uri="{FF2B5EF4-FFF2-40B4-BE49-F238E27FC236}">
                <a16:creationId xmlns:a16="http://schemas.microsoft.com/office/drawing/2014/main" id="{7F6CA7F6-BFD7-40DC-B79F-6ECD7E49F932}"/>
              </a:ext>
            </a:extLst>
          </p:cNvPr>
          <p:cNvSpPr txBox="1"/>
          <p:nvPr/>
        </p:nvSpPr>
        <p:spPr>
          <a:xfrm>
            <a:off x="3584745" y="3948698"/>
            <a:ext cx="2395258" cy="369332"/>
          </a:xfrm>
          <a:prstGeom prst="rect">
            <a:avLst/>
          </a:prstGeom>
          <a:noFill/>
        </p:spPr>
        <p:txBody>
          <a:bodyPr wrap="square" rtlCol="0">
            <a:spAutoFit/>
          </a:bodyPr>
          <a:lstStyle/>
          <a:p>
            <a:pPr algn="ctr"/>
            <a:r>
              <a:rPr lang="en-AU" dirty="0"/>
              <a:t>Token Validation</a:t>
            </a:r>
          </a:p>
        </p:txBody>
      </p:sp>
      <p:sp>
        <p:nvSpPr>
          <p:cNvPr id="95" name="TextBox 94">
            <a:extLst>
              <a:ext uri="{FF2B5EF4-FFF2-40B4-BE49-F238E27FC236}">
                <a16:creationId xmlns:a16="http://schemas.microsoft.com/office/drawing/2014/main" id="{7CA208C3-D54F-4DB0-A589-1569BB9EB780}"/>
              </a:ext>
            </a:extLst>
          </p:cNvPr>
          <p:cNvSpPr txBox="1"/>
          <p:nvPr/>
        </p:nvSpPr>
        <p:spPr>
          <a:xfrm>
            <a:off x="9866748" y="1093368"/>
            <a:ext cx="2395258" cy="646331"/>
          </a:xfrm>
          <a:prstGeom prst="rect">
            <a:avLst/>
          </a:prstGeom>
          <a:noFill/>
        </p:spPr>
        <p:txBody>
          <a:bodyPr wrap="square" rtlCol="0">
            <a:spAutoFit/>
          </a:bodyPr>
          <a:lstStyle/>
          <a:p>
            <a:pPr algn="ctr"/>
            <a:r>
              <a:rPr lang="en-AU" dirty="0"/>
              <a:t>PowerShell Helper</a:t>
            </a:r>
          </a:p>
          <a:p>
            <a:pPr algn="ctr"/>
            <a:r>
              <a:rPr lang="en-AU" dirty="0"/>
              <a:t>(Configuration)</a:t>
            </a:r>
          </a:p>
        </p:txBody>
      </p:sp>
      <p:sp>
        <p:nvSpPr>
          <p:cNvPr id="96" name="TextBox 95">
            <a:extLst>
              <a:ext uri="{FF2B5EF4-FFF2-40B4-BE49-F238E27FC236}">
                <a16:creationId xmlns:a16="http://schemas.microsoft.com/office/drawing/2014/main" id="{AF2A0524-C74E-4A48-9417-C7643A14F220}"/>
              </a:ext>
            </a:extLst>
          </p:cNvPr>
          <p:cNvSpPr txBox="1"/>
          <p:nvPr/>
        </p:nvSpPr>
        <p:spPr>
          <a:xfrm>
            <a:off x="5663186" y="3954225"/>
            <a:ext cx="2395258" cy="646331"/>
          </a:xfrm>
          <a:prstGeom prst="rect">
            <a:avLst/>
          </a:prstGeom>
          <a:noFill/>
        </p:spPr>
        <p:txBody>
          <a:bodyPr wrap="square" rtlCol="0">
            <a:spAutoFit/>
          </a:bodyPr>
          <a:lstStyle/>
          <a:p>
            <a:pPr algn="ctr"/>
            <a:r>
              <a:rPr lang="en-AU" dirty="0"/>
              <a:t>Configuration Validation</a:t>
            </a:r>
          </a:p>
        </p:txBody>
      </p:sp>
      <p:cxnSp>
        <p:nvCxnSpPr>
          <p:cNvPr id="97" name="Straight Arrow Connector 96">
            <a:extLst>
              <a:ext uri="{FF2B5EF4-FFF2-40B4-BE49-F238E27FC236}">
                <a16:creationId xmlns:a16="http://schemas.microsoft.com/office/drawing/2014/main" id="{14FE19A2-F4B2-4E86-8123-4BE426FB8A37}"/>
              </a:ext>
            </a:extLst>
          </p:cNvPr>
          <p:cNvCxnSpPr>
            <a:cxnSpLocks/>
          </p:cNvCxnSpPr>
          <p:nvPr/>
        </p:nvCxnSpPr>
        <p:spPr>
          <a:xfrm flipV="1">
            <a:off x="7356090" y="1832931"/>
            <a:ext cx="1614116" cy="1161136"/>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D581CE7-68F8-4D52-9253-26D444419ACE}"/>
              </a:ext>
            </a:extLst>
          </p:cNvPr>
          <p:cNvSpPr txBox="1"/>
          <p:nvPr/>
        </p:nvSpPr>
        <p:spPr>
          <a:xfrm>
            <a:off x="6247478" y="2052576"/>
            <a:ext cx="2395258" cy="369332"/>
          </a:xfrm>
          <a:prstGeom prst="rect">
            <a:avLst/>
          </a:prstGeom>
          <a:noFill/>
        </p:spPr>
        <p:txBody>
          <a:bodyPr wrap="square" rtlCol="0">
            <a:spAutoFit/>
          </a:bodyPr>
          <a:lstStyle/>
          <a:p>
            <a:pPr algn="ctr"/>
            <a:r>
              <a:rPr lang="en-AU" i="1" dirty="0"/>
              <a:t>POST \Validate</a:t>
            </a:r>
          </a:p>
        </p:txBody>
      </p:sp>
      <p:cxnSp>
        <p:nvCxnSpPr>
          <p:cNvPr id="99" name="Straight Arrow Connector 98">
            <a:extLst>
              <a:ext uri="{FF2B5EF4-FFF2-40B4-BE49-F238E27FC236}">
                <a16:creationId xmlns:a16="http://schemas.microsoft.com/office/drawing/2014/main" id="{7FF2EF28-8071-48D8-A2CF-F72993D7DDCF}"/>
              </a:ext>
            </a:extLst>
          </p:cNvPr>
          <p:cNvCxnSpPr>
            <a:cxnSpLocks/>
            <a:endCxn id="101" idx="0"/>
          </p:cNvCxnSpPr>
          <p:nvPr/>
        </p:nvCxnSpPr>
        <p:spPr>
          <a:xfrm>
            <a:off x="9664715" y="3331171"/>
            <a:ext cx="1099482" cy="856378"/>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pic>
        <p:nvPicPr>
          <p:cNvPr id="101" name="Picture 100" descr="A picture containing plate&#10;&#10;Description automatically generated">
            <a:extLst>
              <a:ext uri="{FF2B5EF4-FFF2-40B4-BE49-F238E27FC236}">
                <a16:creationId xmlns:a16="http://schemas.microsoft.com/office/drawing/2014/main" id="{0F18B7EA-860B-4618-A29B-513303D5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2532" y="4187549"/>
            <a:ext cx="923330" cy="923330"/>
          </a:xfrm>
          <a:prstGeom prst="rect">
            <a:avLst/>
          </a:prstGeom>
        </p:spPr>
      </p:pic>
      <p:sp>
        <p:nvSpPr>
          <p:cNvPr id="104" name="TextBox 103">
            <a:extLst>
              <a:ext uri="{FF2B5EF4-FFF2-40B4-BE49-F238E27FC236}">
                <a16:creationId xmlns:a16="http://schemas.microsoft.com/office/drawing/2014/main" id="{E7C0F208-9F8D-4108-841A-B12C0E6FE5FE}"/>
              </a:ext>
            </a:extLst>
          </p:cNvPr>
          <p:cNvSpPr txBox="1"/>
          <p:nvPr/>
        </p:nvSpPr>
        <p:spPr>
          <a:xfrm>
            <a:off x="-93420" y="2077856"/>
            <a:ext cx="3436154" cy="646331"/>
          </a:xfrm>
          <a:prstGeom prst="rect">
            <a:avLst/>
          </a:prstGeom>
          <a:noFill/>
        </p:spPr>
        <p:txBody>
          <a:bodyPr wrap="square" rtlCol="0">
            <a:spAutoFit/>
          </a:bodyPr>
          <a:lstStyle/>
          <a:p>
            <a:pPr algn="ctr"/>
            <a:r>
              <a:rPr lang="en-AU" dirty="0"/>
              <a:t>POST \</a:t>
            </a:r>
            <a:r>
              <a:rPr lang="en-AU" dirty="0" err="1"/>
              <a:t>InvokeRequest_HttpStart</a:t>
            </a:r>
            <a:endParaRPr lang="en-AU" dirty="0"/>
          </a:p>
          <a:p>
            <a:pPr algn="ctr"/>
            <a:r>
              <a:rPr lang="en-AU" dirty="0"/>
              <a:t>Change</a:t>
            </a:r>
          </a:p>
        </p:txBody>
      </p:sp>
      <p:pic>
        <p:nvPicPr>
          <p:cNvPr id="105" name="Content Placeholder 4" descr="A picture containing drawing&#10;&#10;Description automatically generated">
            <a:extLst>
              <a:ext uri="{FF2B5EF4-FFF2-40B4-BE49-F238E27FC236}">
                <a16:creationId xmlns:a16="http://schemas.microsoft.com/office/drawing/2014/main" id="{6B47760B-3A9A-4E4D-956B-BC76195D7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707" y="2686612"/>
            <a:ext cx="1325563" cy="1325563"/>
          </a:xfrm>
          <a:prstGeom prst="rect">
            <a:avLst/>
          </a:prstGeom>
        </p:spPr>
      </p:pic>
      <p:cxnSp>
        <p:nvCxnSpPr>
          <p:cNvPr id="106" name="Straight Arrow Connector 105">
            <a:extLst>
              <a:ext uri="{FF2B5EF4-FFF2-40B4-BE49-F238E27FC236}">
                <a16:creationId xmlns:a16="http://schemas.microsoft.com/office/drawing/2014/main" id="{E4F02055-CCE4-42A7-B559-4F6CEB60308B}"/>
              </a:ext>
            </a:extLst>
          </p:cNvPr>
          <p:cNvCxnSpPr>
            <a:cxnSpLocks/>
          </p:cNvCxnSpPr>
          <p:nvPr/>
        </p:nvCxnSpPr>
        <p:spPr>
          <a:xfrm flipV="1">
            <a:off x="5531128" y="3321638"/>
            <a:ext cx="587981" cy="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107" name="Picture 106">
            <a:extLst>
              <a:ext uri="{FF2B5EF4-FFF2-40B4-BE49-F238E27FC236}">
                <a16:creationId xmlns:a16="http://schemas.microsoft.com/office/drawing/2014/main" id="{35751F72-8DE2-48F1-BA04-E50E2028023B}"/>
              </a:ext>
            </a:extLst>
          </p:cNvPr>
          <p:cNvPicPr>
            <a:picLocks noChangeAspect="1"/>
          </p:cNvPicPr>
          <p:nvPr/>
        </p:nvPicPr>
        <p:blipFill>
          <a:blip r:embed="rId6"/>
          <a:stretch>
            <a:fillRect/>
          </a:stretch>
        </p:blipFill>
        <p:spPr>
          <a:xfrm>
            <a:off x="171138" y="2872075"/>
            <a:ext cx="1269488" cy="1152800"/>
          </a:xfrm>
          <a:prstGeom prst="rect">
            <a:avLst/>
          </a:prstGeom>
        </p:spPr>
      </p:pic>
      <p:cxnSp>
        <p:nvCxnSpPr>
          <p:cNvPr id="108" name="Straight Arrow Connector 107">
            <a:extLst>
              <a:ext uri="{FF2B5EF4-FFF2-40B4-BE49-F238E27FC236}">
                <a16:creationId xmlns:a16="http://schemas.microsoft.com/office/drawing/2014/main" id="{E890CF1D-4254-4E35-8616-DAFC4CD19971}"/>
              </a:ext>
            </a:extLst>
          </p:cNvPr>
          <p:cNvCxnSpPr>
            <a:cxnSpLocks/>
          </p:cNvCxnSpPr>
          <p:nvPr/>
        </p:nvCxnSpPr>
        <p:spPr>
          <a:xfrm flipV="1">
            <a:off x="1474843" y="3321638"/>
            <a:ext cx="2516275" cy="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C9F8D0C-C30F-47ED-9438-4470CF36CB86}"/>
              </a:ext>
            </a:extLst>
          </p:cNvPr>
          <p:cNvCxnSpPr>
            <a:cxnSpLocks/>
          </p:cNvCxnSpPr>
          <p:nvPr/>
        </p:nvCxnSpPr>
        <p:spPr>
          <a:xfrm flipH="1">
            <a:off x="7492004" y="2034452"/>
            <a:ext cx="1568113" cy="1102593"/>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856BB59-7669-452C-BDCD-AEC9EFC48DE3}"/>
              </a:ext>
            </a:extLst>
          </p:cNvPr>
          <p:cNvSpPr txBox="1"/>
          <p:nvPr/>
        </p:nvSpPr>
        <p:spPr>
          <a:xfrm>
            <a:off x="8075676" y="2178269"/>
            <a:ext cx="2395258" cy="369332"/>
          </a:xfrm>
          <a:prstGeom prst="rect">
            <a:avLst/>
          </a:prstGeom>
          <a:noFill/>
        </p:spPr>
        <p:txBody>
          <a:bodyPr wrap="square" rtlCol="0">
            <a:spAutoFit/>
          </a:bodyPr>
          <a:lstStyle/>
          <a:p>
            <a:pPr algn="ctr"/>
            <a:r>
              <a:rPr lang="en-AU" i="1" dirty="0"/>
              <a:t>Response</a:t>
            </a:r>
          </a:p>
        </p:txBody>
      </p:sp>
      <p:pic>
        <p:nvPicPr>
          <p:cNvPr id="111" name="Content Placeholder 4" descr="A picture containing drawing&#10;&#10;Description automatically generated">
            <a:extLst>
              <a:ext uri="{FF2B5EF4-FFF2-40B4-BE49-F238E27FC236}">
                <a16:creationId xmlns:a16="http://schemas.microsoft.com/office/drawing/2014/main" id="{D462DF31-9A84-4B92-AA2F-C5AA91064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901" y="2668390"/>
            <a:ext cx="1325563" cy="1325563"/>
          </a:xfrm>
          <a:prstGeom prst="rect">
            <a:avLst/>
          </a:prstGeom>
        </p:spPr>
      </p:pic>
      <p:cxnSp>
        <p:nvCxnSpPr>
          <p:cNvPr id="112" name="Straight Arrow Connector 111">
            <a:extLst>
              <a:ext uri="{FF2B5EF4-FFF2-40B4-BE49-F238E27FC236}">
                <a16:creationId xmlns:a16="http://schemas.microsoft.com/office/drawing/2014/main" id="{8B0B34E9-CC79-42C5-A994-B56477267457}"/>
              </a:ext>
            </a:extLst>
          </p:cNvPr>
          <p:cNvCxnSpPr>
            <a:cxnSpLocks/>
          </p:cNvCxnSpPr>
          <p:nvPr/>
        </p:nvCxnSpPr>
        <p:spPr>
          <a:xfrm>
            <a:off x="7523596" y="3321638"/>
            <a:ext cx="725054"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E155338-3BF8-4E7C-B99D-3E2CA4BF6078}"/>
              </a:ext>
            </a:extLst>
          </p:cNvPr>
          <p:cNvSpPr txBox="1"/>
          <p:nvPr/>
        </p:nvSpPr>
        <p:spPr>
          <a:xfrm>
            <a:off x="7675440" y="4002883"/>
            <a:ext cx="2395258" cy="369332"/>
          </a:xfrm>
          <a:prstGeom prst="rect">
            <a:avLst/>
          </a:prstGeom>
          <a:noFill/>
        </p:spPr>
        <p:txBody>
          <a:bodyPr wrap="square" rtlCol="0">
            <a:spAutoFit/>
          </a:bodyPr>
          <a:lstStyle/>
          <a:p>
            <a:pPr algn="ctr"/>
            <a:r>
              <a:rPr lang="en-AU" dirty="0"/>
              <a:t>Request Approval</a:t>
            </a:r>
          </a:p>
        </p:txBody>
      </p:sp>
      <p:sp>
        <p:nvSpPr>
          <p:cNvPr id="124" name="TextBox 123">
            <a:extLst>
              <a:ext uri="{FF2B5EF4-FFF2-40B4-BE49-F238E27FC236}">
                <a16:creationId xmlns:a16="http://schemas.microsoft.com/office/drawing/2014/main" id="{38DE07DF-0A7A-4E7A-98BE-726316B34046}"/>
              </a:ext>
            </a:extLst>
          </p:cNvPr>
          <p:cNvSpPr txBox="1"/>
          <p:nvPr/>
        </p:nvSpPr>
        <p:spPr>
          <a:xfrm>
            <a:off x="9692268" y="3321638"/>
            <a:ext cx="2395258" cy="369332"/>
          </a:xfrm>
          <a:prstGeom prst="rect">
            <a:avLst/>
          </a:prstGeom>
          <a:noFill/>
        </p:spPr>
        <p:txBody>
          <a:bodyPr wrap="square" rtlCol="0">
            <a:spAutoFit/>
          </a:bodyPr>
          <a:lstStyle/>
          <a:p>
            <a:pPr algn="ctr"/>
            <a:r>
              <a:rPr lang="en-AU" i="1" dirty="0"/>
              <a:t>POST </a:t>
            </a:r>
          </a:p>
        </p:txBody>
      </p:sp>
      <p:pic>
        <p:nvPicPr>
          <p:cNvPr id="125" name="Content Placeholder 4" descr="A picture containing clock&#10;&#10;Description automatically generated">
            <a:extLst>
              <a:ext uri="{FF2B5EF4-FFF2-40B4-BE49-F238E27FC236}">
                <a16:creationId xmlns:a16="http://schemas.microsoft.com/office/drawing/2014/main" id="{53877294-3814-4A11-9F70-546DC94E43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3735" y="582130"/>
            <a:ext cx="621413" cy="621413"/>
          </a:xfrm>
          <a:prstGeom prst="rect">
            <a:avLst/>
          </a:prstGeom>
        </p:spPr>
      </p:pic>
      <p:sp>
        <p:nvSpPr>
          <p:cNvPr id="126" name="Rectangle 125">
            <a:extLst>
              <a:ext uri="{FF2B5EF4-FFF2-40B4-BE49-F238E27FC236}">
                <a16:creationId xmlns:a16="http://schemas.microsoft.com/office/drawing/2014/main" id="{DF1DCF42-D70F-4232-A247-155D65A66C3F}"/>
              </a:ext>
            </a:extLst>
          </p:cNvPr>
          <p:cNvSpPr/>
          <p:nvPr/>
        </p:nvSpPr>
        <p:spPr>
          <a:xfrm>
            <a:off x="2838564" y="2559002"/>
            <a:ext cx="7336584" cy="4257289"/>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a:extLst>
              <a:ext uri="{FF2B5EF4-FFF2-40B4-BE49-F238E27FC236}">
                <a16:creationId xmlns:a16="http://schemas.microsoft.com/office/drawing/2014/main" id="{93FD5911-450E-49D6-81E9-50E7D5CFC7FE}"/>
              </a:ext>
            </a:extLst>
          </p:cNvPr>
          <p:cNvCxnSpPr>
            <a:cxnSpLocks/>
          </p:cNvCxnSpPr>
          <p:nvPr/>
        </p:nvCxnSpPr>
        <p:spPr>
          <a:xfrm flipH="1">
            <a:off x="9647095" y="5110879"/>
            <a:ext cx="1117102" cy="52807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48" name="Content Placeholder 4" descr="A picture containing drawing&#10;&#10;Description automatically generated">
            <a:extLst>
              <a:ext uri="{FF2B5EF4-FFF2-40B4-BE49-F238E27FC236}">
                <a16:creationId xmlns:a16="http://schemas.microsoft.com/office/drawing/2014/main" id="{8876F252-32F2-42C9-B961-9E351EA98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8650" y="4976168"/>
            <a:ext cx="1325563" cy="1325563"/>
          </a:xfrm>
          <a:prstGeom prst="rect">
            <a:avLst/>
          </a:prstGeom>
        </p:spPr>
      </p:pic>
      <p:pic>
        <p:nvPicPr>
          <p:cNvPr id="49" name="Content Placeholder 4" descr="A picture containing drawing&#10;&#10;Description automatically generated">
            <a:extLst>
              <a:ext uri="{FF2B5EF4-FFF2-40B4-BE49-F238E27FC236}">
                <a16:creationId xmlns:a16="http://schemas.microsoft.com/office/drawing/2014/main" id="{6AF8557B-E861-4FCA-8FB1-C0649EF83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892" y="5003340"/>
            <a:ext cx="1325563" cy="1325563"/>
          </a:xfrm>
          <a:prstGeom prst="rect">
            <a:avLst/>
          </a:prstGeom>
        </p:spPr>
      </p:pic>
      <p:pic>
        <p:nvPicPr>
          <p:cNvPr id="51" name="Content Placeholder 4" descr="A picture containing drawing&#10;&#10;Description automatically generated">
            <a:extLst>
              <a:ext uri="{FF2B5EF4-FFF2-40B4-BE49-F238E27FC236}">
                <a16:creationId xmlns:a16="http://schemas.microsoft.com/office/drawing/2014/main" id="{19BC1394-D5E7-4B95-8919-932AC4ACE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172" y="4976792"/>
            <a:ext cx="1325563" cy="1325563"/>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0E381B5A-226C-4F99-8745-F0B16B9844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700" y="4961026"/>
            <a:ext cx="1289545" cy="1289545"/>
          </a:xfrm>
          <a:prstGeom prst="rect">
            <a:avLst/>
          </a:prstGeom>
        </p:spPr>
      </p:pic>
      <p:sp>
        <p:nvSpPr>
          <p:cNvPr id="57" name="TextBox 56">
            <a:extLst>
              <a:ext uri="{FF2B5EF4-FFF2-40B4-BE49-F238E27FC236}">
                <a16:creationId xmlns:a16="http://schemas.microsoft.com/office/drawing/2014/main" id="{DBC30333-2295-4A34-821B-55D58D6A5A09}"/>
              </a:ext>
            </a:extLst>
          </p:cNvPr>
          <p:cNvSpPr txBox="1"/>
          <p:nvPr/>
        </p:nvSpPr>
        <p:spPr>
          <a:xfrm>
            <a:off x="3991118" y="4828864"/>
            <a:ext cx="2395258" cy="646331"/>
          </a:xfrm>
          <a:prstGeom prst="rect">
            <a:avLst/>
          </a:prstGeom>
          <a:noFill/>
        </p:spPr>
        <p:txBody>
          <a:bodyPr wrap="square" rtlCol="0">
            <a:spAutoFit/>
          </a:bodyPr>
          <a:lstStyle/>
          <a:p>
            <a:pPr algn="ctr"/>
            <a:r>
              <a:rPr lang="en-AU" i="1" dirty="0"/>
              <a:t>REST </a:t>
            </a:r>
          </a:p>
          <a:p>
            <a:pPr algn="ctr"/>
            <a:r>
              <a:rPr lang="en-AU" i="1" dirty="0"/>
              <a:t>\</a:t>
            </a:r>
            <a:r>
              <a:rPr lang="en-AU" i="1" dirty="0" err="1"/>
              <a:t>InvokeRunbook</a:t>
            </a:r>
            <a:endParaRPr lang="en-AU" i="1" dirty="0"/>
          </a:p>
        </p:txBody>
      </p:sp>
      <p:pic>
        <p:nvPicPr>
          <p:cNvPr id="58" name="Picture 57" descr="A picture containing object, clock, drawing&#10;&#10;Description automatically generated">
            <a:extLst>
              <a:ext uri="{FF2B5EF4-FFF2-40B4-BE49-F238E27FC236}">
                <a16:creationId xmlns:a16="http://schemas.microsoft.com/office/drawing/2014/main" id="{BF4E11CD-18F6-4278-8D98-CBAE5302F0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72204" y="4624855"/>
            <a:ext cx="664283" cy="617783"/>
          </a:xfrm>
          <a:prstGeom prst="rect">
            <a:avLst/>
          </a:prstGeom>
        </p:spPr>
      </p:pic>
      <p:sp>
        <p:nvSpPr>
          <p:cNvPr id="59" name="Footer Placeholder 1">
            <a:extLst>
              <a:ext uri="{FF2B5EF4-FFF2-40B4-BE49-F238E27FC236}">
                <a16:creationId xmlns:a16="http://schemas.microsoft.com/office/drawing/2014/main" id="{40256AEB-8FC4-40D3-9017-06F04DC968C1}"/>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
        <p:nvSpPr>
          <p:cNvPr id="60" name="TextBox 59">
            <a:extLst>
              <a:ext uri="{FF2B5EF4-FFF2-40B4-BE49-F238E27FC236}">
                <a16:creationId xmlns:a16="http://schemas.microsoft.com/office/drawing/2014/main" id="{546044AA-E149-47BA-B794-9C36A12C1087}"/>
              </a:ext>
            </a:extLst>
          </p:cNvPr>
          <p:cNvSpPr txBox="1"/>
          <p:nvPr/>
        </p:nvSpPr>
        <p:spPr>
          <a:xfrm>
            <a:off x="5049849" y="6221890"/>
            <a:ext cx="2395258" cy="646331"/>
          </a:xfrm>
          <a:prstGeom prst="rect">
            <a:avLst/>
          </a:prstGeom>
          <a:noFill/>
        </p:spPr>
        <p:txBody>
          <a:bodyPr wrap="square" rtlCol="0">
            <a:spAutoFit/>
          </a:bodyPr>
          <a:lstStyle/>
          <a:p>
            <a:pPr algn="ctr"/>
            <a:r>
              <a:rPr lang="en-AU" dirty="0"/>
              <a:t>Prepare For Runbook Execution</a:t>
            </a:r>
          </a:p>
        </p:txBody>
      </p:sp>
      <p:sp>
        <p:nvSpPr>
          <p:cNvPr id="61" name="TextBox 60">
            <a:extLst>
              <a:ext uri="{FF2B5EF4-FFF2-40B4-BE49-F238E27FC236}">
                <a16:creationId xmlns:a16="http://schemas.microsoft.com/office/drawing/2014/main" id="{13A32A24-7526-41A5-8355-23A092F92B85}"/>
              </a:ext>
            </a:extLst>
          </p:cNvPr>
          <p:cNvSpPr txBox="1"/>
          <p:nvPr/>
        </p:nvSpPr>
        <p:spPr>
          <a:xfrm>
            <a:off x="7656024" y="6250571"/>
            <a:ext cx="2395258" cy="369332"/>
          </a:xfrm>
          <a:prstGeom prst="rect">
            <a:avLst/>
          </a:prstGeom>
          <a:noFill/>
        </p:spPr>
        <p:txBody>
          <a:bodyPr wrap="square" rtlCol="0">
            <a:spAutoFit/>
          </a:bodyPr>
          <a:lstStyle/>
          <a:p>
            <a:pPr algn="ctr"/>
            <a:r>
              <a:rPr lang="en-AU" dirty="0"/>
              <a:t>Approval Event</a:t>
            </a:r>
          </a:p>
        </p:txBody>
      </p:sp>
      <p:cxnSp>
        <p:nvCxnSpPr>
          <p:cNvPr id="62" name="Straight Arrow Connector 61">
            <a:extLst>
              <a:ext uri="{FF2B5EF4-FFF2-40B4-BE49-F238E27FC236}">
                <a16:creationId xmlns:a16="http://schemas.microsoft.com/office/drawing/2014/main" id="{99ED5776-FAEC-494A-8A1F-79E42E0DC3D5}"/>
              </a:ext>
            </a:extLst>
          </p:cNvPr>
          <p:cNvCxnSpPr>
            <a:cxnSpLocks/>
          </p:cNvCxnSpPr>
          <p:nvPr/>
        </p:nvCxnSpPr>
        <p:spPr>
          <a:xfrm flipH="1">
            <a:off x="9647095" y="5110879"/>
            <a:ext cx="1117102" cy="52807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1BC8F09-D6C1-4B32-BC0A-14DA8A6ECF82}"/>
              </a:ext>
            </a:extLst>
          </p:cNvPr>
          <p:cNvSpPr txBox="1"/>
          <p:nvPr/>
        </p:nvSpPr>
        <p:spPr>
          <a:xfrm>
            <a:off x="9315284" y="5317356"/>
            <a:ext cx="2395258" cy="369332"/>
          </a:xfrm>
          <a:prstGeom prst="rect">
            <a:avLst/>
          </a:prstGeom>
          <a:noFill/>
        </p:spPr>
        <p:txBody>
          <a:bodyPr wrap="square" rtlCol="0">
            <a:spAutoFit/>
          </a:bodyPr>
          <a:lstStyle/>
          <a:p>
            <a:pPr algn="ctr"/>
            <a:r>
              <a:rPr lang="en-AU" dirty="0"/>
              <a:t>REST</a:t>
            </a:r>
          </a:p>
        </p:txBody>
      </p:sp>
      <p:cxnSp>
        <p:nvCxnSpPr>
          <p:cNvPr id="64" name="Straight Arrow Connector 63">
            <a:extLst>
              <a:ext uri="{FF2B5EF4-FFF2-40B4-BE49-F238E27FC236}">
                <a16:creationId xmlns:a16="http://schemas.microsoft.com/office/drawing/2014/main" id="{5DDE83FD-A032-4FEE-AB45-E02D414D46F6}"/>
              </a:ext>
            </a:extLst>
          </p:cNvPr>
          <p:cNvCxnSpPr>
            <a:cxnSpLocks/>
          </p:cNvCxnSpPr>
          <p:nvPr/>
        </p:nvCxnSpPr>
        <p:spPr>
          <a:xfrm flipH="1">
            <a:off x="7110770" y="5638949"/>
            <a:ext cx="105237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9AC32F9-8B47-463A-A816-B50ECE9E2D10}"/>
              </a:ext>
            </a:extLst>
          </p:cNvPr>
          <p:cNvSpPr txBox="1"/>
          <p:nvPr/>
        </p:nvSpPr>
        <p:spPr>
          <a:xfrm>
            <a:off x="2629783" y="6176593"/>
            <a:ext cx="2395258" cy="646331"/>
          </a:xfrm>
          <a:prstGeom prst="rect">
            <a:avLst/>
          </a:prstGeom>
          <a:noFill/>
        </p:spPr>
        <p:txBody>
          <a:bodyPr wrap="square" rtlCol="0">
            <a:spAutoFit/>
          </a:bodyPr>
          <a:lstStyle/>
          <a:p>
            <a:pPr algn="ctr"/>
            <a:r>
              <a:rPr lang="en-AU" dirty="0"/>
              <a:t>PowerShell Helper</a:t>
            </a:r>
          </a:p>
          <a:p>
            <a:pPr algn="ctr"/>
            <a:r>
              <a:rPr lang="en-AU" dirty="0"/>
              <a:t>(Start Runbook)</a:t>
            </a:r>
          </a:p>
        </p:txBody>
      </p:sp>
      <p:cxnSp>
        <p:nvCxnSpPr>
          <p:cNvPr id="66" name="Straight Arrow Connector 65">
            <a:extLst>
              <a:ext uri="{FF2B5EF4-FFF2-40B4-BE49-F238E27FC236}">
                <a16:creationId xmlns:a16="http://schemas.microsoft.com/office/drawing/2014/main" id="{DA96A0CC-33AD-4A5E-A689-A959053D603E}"/>
              </a:ext>
            </a:extLst>
          </p:cNvPr>
          <p:cNvCxnSpPr>
            <a:cxnSpLocks/>
          </p:cNvCxnSpPr>
          <p:nvPr/>
        </p:nvCxnSpPr>
        <p:spPr>
          <a:xfrm flipH="1">
            <a:off x="4610617" y="5626398"/>
            <a:ext cx="1052378" cy="0"/>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91060C5-59A2-4B3F-B8FF-35068996EFF1}"/>
              </a:ext>
            </a:extLst>
          </p:cNvPr>
          <p:cNvCxnSpPr>
            <a:cxnSpLocks/>
          </p:cNvCxnSpPr>
          <p:nvPr/>
        </p:nvCxnSpPr>
        <p:spPr>
          <a:xfrm flipH="1">
            <a:off x="2144505" y="5638949"/>
            <a:ext cx="105237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F16495-17AB-4184-BE4F-93000897E203}"/>
              </a:ext>
            </a:extLst>
          </p:cNvPr>
          <p:cNvSpPr txBox="1"/>
          <p:nvPr/>
        </p:nvSpPr>
        <p:spPr>
          <a:xfrm>
            <a:off x="265951" y="6289396"/>
            <a:ext cx="2395258" cy="369332"/>
          </a:xfrm>
          <a:prstGeom prst="rect">
            <a:avLst/>
          </a:prstGeom>
          <a:noFill/>
        </p:spPr>
        <p:txBody>
          <a:bodyPr wrap="square" rtlCol="0">
            <a:spAutoFit/>
          </a:bodyPr>
          <a:lstStyle/>
          <a:p>
            <a:pPr algn="ctr"/>
            <a:r>
              <a:rPr lang="en-AU" dirty="0"/>
              <a:t>Runbook Starts</a:t>
            </a:r>
          </a:p>
        </p:txBody>
      </p:sp>
    </p:spTree>
    <p:extLst>
      <p:ext uri="{BB962C8B-B14F-4D97-AF65-F5344CB8AC3E}">
        <p14:creationId xmlns:p14="http://schemas.microsoft.com/office/powerpoint/2010/main" val="1055448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A0ED7-AE16-406F-B506-6A9F96004C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20616" y="-12431"/>
            <a:ext cx="12192000" cy="6864626"/>
          </a:xfrm>
          <a:prstGeom prst="rect">
            <a:avLst/>
          </a:prstGeom>
        </p:spPr>
      </p:pic>
      <p:sp>
        <p:nvSpPr>
          <p:cNvPr id="3" name="Title 1">
            <a:extLst>
              <a:ext uri="{FF2B5EF4-FFF2-40B4-BE49-F238E27FC236}">
                <a16:creationId xmlns:a16="http://schemas.microsoft.com/office/drawing/2014/main" id="{004466AC-DAD2-43EC-9DAC-96F603DD1C84}"/>
              </a:ext>
            </a:extLst>
          </p:cNvPr>
          <p:cNvSpPr txBox="1">
            <a:spLocks/>
          </p:cNvSpPr>
          <p:nvPr/>
        </p:nvSpPr>
        <p:spPr>
          <a:xfrm>
            <a:off x="369637" y="4170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Request Function Workflow</a:t>
            </a:r>
          </a:p>
          <a:p>
            <a:pPr algn="r"/>
            <a:r>
              <a:rPr lang="en-US" b="1" dirty="0">
                <a:solidFill>
                  <a:schemeClr val="bg1"/>
                </a:solidFill>
                <a:latin typeface="Arial" panose="020B0604020202020204" pitchFamily="34" charset="0"/>
                <a:cs typeface="Arial" panose="020B0604020202020204" pitchFamily="34" charset="0"/>
              </a:rPr>
              <a:t>\</a:t>
            </a:r>
            <a:r>
              <a:rPr lang="en-US" b="1" dirty="0" err="1">
                <a:solidFill>
                  <a:schemeClr val="bg1"/>
                </a:solidFill>
                <a:latin typeface="Arial" panose="020B0604020202020204" pitchFamily="34" charset="0"/>
                <a:cs typeface="Arial" panose="020B0604020202020204" pitchFamily="34" charset="0"/>
              </a:rPr>
              <a:t>InvokeRequest</a:t>
            </a:r>
            <a:endParaRPr lang="en-US" b="1" dirty="0">
              <a:solidFill>
                <a:schemeClr val="bg1"/>
              </a:solidFill>
              <a:latin typeface="Arial" panose="020B0604020202020204" pitchFamily="34" charset="0"/>
              <a:cs typeface="Arial" panose="020B0604020202020204" pitchFamily="34" charset="0"/>
            </a:endParaRPr>
          </a:p>
        </p:txBody>
      </p:sp>
      <p:pic>
        <p:nvPicPr>
          <p:cNvPr id="4" name="Content Placeholder 4" descr="A picture containing drawing&#10;&#10;Description automatically generated">
            <a:extLst>
              <a:ext uri="{FF2B5EF4-FFF2-40B4-BE49-F238E27FC236}">
                <a16:creationId xmlns:a16="http://schemas.microsoft.com/office/drawing/2014/main" id="{87EFA022-45CF-4561-9009-6F325908A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033" y="2673660"/>
            <a:ext cx="1325563" cy="1325563"/>
          </a:xfrm>
          <a:prstGeom prst="rect">
            <a:avLst/>
          </a:prstGeom>
        </p:spPr>
      </p:pic>
      <p:pic>
        <p:nvPicPr>
          <p:cNvPr id="6" name="Content Placeholder 4" descr="A picture containing drawing&#10;&#10;Description automatically generated">
            <a:extLst>
              <a:ext uri="{FF2B5EF4-FFF2-40B4-BE49-F238E27FC236}">
                <a16:creationId xmlns:a16="http://schemas.microsoft.com/office/drawing/2014/main" id="{328081E1-27D0-4E2F-903D-0041EF609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4274" y="892252"/>
            <a:ext cx="1325563" cy="1325563"/>
          </a:xfrm>
          <a:prstGeom prst="rect">
            <a:avLst/>
          </a:prstGeom>
        </p:spPr>
      </p:pic>
      <p:sp>
        <p:nvSpPr>
          <p:cNvPr id="13" name="TextBox 12">
            <a:extLst>
              <a:ext uri="{FF2B5EF4-FFF2-40B4-BE49-F238E27FC236}">
                <a16:creationId xmlns:a16="http://schemas.microsoft.com/office/drawing/2014/main" id="{AE7A977F-6DBE-417C-A813-D0E33AE422DB}"/>
              </a:ext>
            </a:extLst>
          </p:cNvPr>
          <p:cNvSpPr txBox="1"/>
          <p:nvPr/>
        </p:nvSpPr>
        <p:spPr>
          <a:xfrm>
            <a:off x="3584745" y="3948698"/>
            <a:ext cx="2395258" cy="369332"/>
          </a:xfrm>
          <a:prstGeom prst="rect">
            <a:avLst/>
          </a:prstGeom>
          <a:noFill/>
        </p:spPr>
        <p:txBody>
          <a:bodyPr wrap="square" rtlCol="0">
            <a:spAutoFit/>
          </a:bodyPr>
          <a:lstStyle/>
          <a:p>
            <a:pPr algn="ctr"/>
            <a:r>
              <a:rPr lang="en-AU" dirty="0"/>
              <a:t>Token Validation</a:t>
            </a:r>
          </a:p>
        </p:txBody>
      </p:sp>
      <p:sp>
        <p:nvSpPr>
          <p:cNvPr id="20" name="TextBox 19">
            <a:extLst>
              <a:ext uri="{FF2B5EF4-FFF2-40B4-BE49-F238E27FC236}">
                <a16:creationId xmlns:a16="http://schemas.microsoft.com/office/drawing/2014/main" id="{74D19D98-89F3-4F6F-9490-DB9FAA71951F}"/>
              </a:ext>
            </a:extLst>
          </p:cNvPr>
          <p:cNvSpPr txBox="1"/>
          <p:nvPr/>
        </p:nvSpPr>
        <p:spPr>
          <a:xfrm>
            <a:off x="9866748" y="1093368"/>
            <a:ext cx="2395258" cy="646331"/>
          </a:xfrm>
          <a:prstGeom prst="rect">
            <a:avLst/>
          </a:prstGeom>
          <a:noFill/>
        </p:spPr>
        <p:txBody>
          <a:bodyPr wrap="square" rtlCol="0">
            <a:spAutoFit/>
          </a:bodyPr>
          <a:lstStyle/>
          <a:p>
            <a:pPr algn="ctr"/>
            <a:r>
              <a:rPr lang="en-AU" dirty="0"/>
              <a:t>PowerShell Helper</a:t>
            </a:r>
          </a:p>
          <a:p>
            <a:pPr algn="ctr"/>
            <a:r>
              <a:rPr lang="en-AU" dirty="0"/>
              <a:t>(Configuration)</a:t>
            </a:r>
          </a:p>
        </p:txBody>
      </p:sp>
      <p:sp>
        <p:nvSpPr>
          <p:cNvPr id="22" name="TextBox 21">
            <a:extLst>
              <a:ext uri="{FF2B5EF4-FFF2-40B4-BE49-F238E27FC236}">
                <a16:creationId xmlns:a16="http://schemas.microsoft.com/office/drawing/2014/main" id="{FF9F6559-36AF-40D0-885F-28CE9ECA6CAD}"/>
              </a:ext>
            </a:extLst>
          </p:cNvPr>
          <p:cNvSpPr txBox="1"/>
          <p:nvPr/>
        </p:nvSpPr>
        <p:spPr>
          <a:xfrm>
            <a:off x="5663186" y="3954225"/>
            <a:ext cx="2395258" cy="646331"/>
          </a:xfrm>
          <a:prstGeom prst="rect">
            <a:avLst/>
          </a:prstGeom>
          <a:noFill/>
        </p:spPr>
        <p:txBody>
          <a:bodyPr wrap="square" rtlCol="0">
            <a:spAutoFit/>
          </a:bodyPr>
          <a:lstStyle/>
          <a:p>
            <a:pPr algn="ctr"/>
            <a:r>
              <a:rPr lang="en-AU" dirty="0"/>
              <a:t>Configuration Validation</a:t>
            </a:r>
          </a:p>
        </p:txBody>
      </p:sp>
      <p:cxnSp>
        <p:nvCxnSpPr>
          <p:cNvPr id="25" name="Straight Arrow Connector 24">
            <a:extLst>
              <a:ext uri="{FF2B5EF4-FFF2-40B4-BE49-F238E27FC236}">
                <a16:creationId xmlns:a16="http://schemas.microsoft.com/office/drawing/2014/main" id="{3D4761A8-44D8-40E4-B69C-7B189E33733D}"/>
              </a:ext>
            </a:extLst>
          </p:cNvPr>
          <p:cNvCxnSpPr>
            <a:cxnSpLocks/>
          </p:cNvCxnSpPr>
          <p:nvPr/>
        </p:nvCxnSpPr>
        <p:spPr>
          <a:xfrm flipV="1">
            <a:off x="7356090" y="1832931"/>
            <a:ext cx="1614116" cy="1161136"/>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1F56AAB-0A2E-430F-8ED8-B7035B10EF2D}"/>
              </a:ext>
            </a:extLst>
          </p:cNvPr>
          <p:cNvSpPr txBox="1"/>
          <p:nvPr/>
        </p:nvSpPr>
        <p:spPr>
          <a:xfrm>
            <a:off x="6247478" y="2052576"/>
            <a:ext cx="2395258" cy="369332"/>
          </a:xfrm>
          <a:prstGeom prst="rect">
            <a:avLst/>
          </a:prstGeom>
          <a:noFill/>
        </p:spPr>
        <p:txBody>
          <a:bodyPr wrap="square" rtlCol="0">
            <a:spAutoFit/>
          </a:bodyPr>
          <a:lstStyle/>
          <a:p>
            <a:pPr algn="ctr"/>
            <a:r>
              <a:rPr lang="en-AU" i="1" dirty="0"/>
              <a:t>POST \Validate</a:t>
            </a:r>
          </a:p>
        </p:txBody>
      </p:sp>
      <p:cxnSp>
        <p:nvCxnSpPr>
          <p:cNvPr id="29" name="Straight Arrow Connector 28">
            <a:extLst>
              <a:ext uri="{FF2B5EF4-FFF2-40B4-BE49-F238E27FC236}">
                <a16:creationId xmlns:a16="http://schemas.microsoft.com/office/drawing/2014/main" id="{3124D481-A983-4544-9005-438EB36DE55A}"/>
              </a:ext>
            </a:extLst>
          </p:cNvPr>
          <p:cNvCxnSpPr>
            <a:cxnSpLocks/>
            <a:endCxn id="34" idx="0"/>
          </p:cNvCxnSpPr>
          <p:nvPr/>
        </p:nvCxnSpPr>
        <p:spPr>
          <a:xfrm>
            <a:off x="9664715" y="3331171"/>
            <a:ext cx="1099482" cy="856378"/>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picture containing plate&#10;&#10;Description automatically generated">
            <a:extLst>
              <a:ext uri="{FF2B5EF4-FFF2-40B4-BE49-F238E27FC236}">
                <a16:creationId xmlns:a16="http://schemas.microsoft.com/office/drawing/2014/main" id="{2C212251-9D8C-4811-AFF1-C06F95F33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2532" y="4187549"/>
            <a:ext cx="923330" cy="923330"/>
          </a:xfrm>
          <a:prstGeom prst="rect">
            <a:avLst/>
          </a:prstGeom>
        </p:spPr>
      </p:pic>
      <p:sp>
        <p:nvSpPr>
          <p:cNvPr id="31" name="TextBox 30">
            <a:extLst>
              <a:ext uri="{FF2B5EF4-FFF2-40B4-BE49-F238E27FC236}">
                <a16:creationId xmlns:a16="http://schemas.microsoft.com/office/drawing/2014/main" id="{0CC5B756-1728-4A32-ACA5-CDC385ED9516}"/>
              </a:ext>
            </a:extLst>
          </p:cNvPr>
          <p:cNvSpPr txBox="1"/>
          <p:nvPr/>
        </p:nvSpPr>
        <p:spPr>
          <a:xfrm>
            <a:off x="-93420" y="2077856"/>
            <a:ext cx="3436154" cy="646331"/>
          </a:xfrm>
          <a:prstGeom prst="rect">
            <a:avLst/>
          </a:prstGeom>
          <a:noFill/>
        </p:spPr>
        <p:txBody>
          <a:bodyPr wrap="square" rtlCol="0">
            <a:spAutoFit/>
          </a:bodyPr>
          <a:lstStyle/>
          <a:p>
            <a:pPr algn="ctr"/>
            <a:r>
              <a:rPr lang="en-AU" dirty="0"/>
              <a:t>POST \</a:t>
            </a:r>
            <a:r>
              <a:rPr lang="en-AU" dirty="0" err="1"/>
              <a:t>InvokeRequest_HttpStart</a:t>
            </a:r>
            <a:endParaRPr lang="en-AU" dirty="0"/>
          </a:p>
          <a:p>
            <a:pPr algn="ctr"/>
            <a:r>
              <a:rPr lang="en-AU" dirty="0"/>
              <a:t>Change</a:t>
            </a:r>
          </a:p>
        </p:txBody>
      </p:sp>
      <p:pic>
        <p:nvPicPr>
          <p:cNvPr id="33" name="Content Placeholder 4" descr="A picture containing drawing&#10;&#10;Description automatically generated">
            <a:extLst>
              <a:ext uri="{FF2B5EF4-FFF2-40B4-BE49-F238E27FC236}">
                <a16:creationId xmlns:a16="http://schemas.microsoft.com/office/drawing/2014/main" id="{E77BAF5D-61EA-4A72-9924-7506BD6ED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707" y="2686612"/>
            <a:ext cx="1325563" cy="1325563"/>
          </a:xfrm>
          <a:prstGeom prst="rect">
            <a:avLst/>
          </a:prstGeom>
        </p:spPr>
      </p:pic>
      <p:cxnSp>
        <p:nvCxnSpPr>
          <p:cNvPr id="40" name="Straight Arrow Connector 39">
            <a:extLst>
              <a:ext uri="{FF2B5EF4-FFF2-40B4-BE49-F238E27FC236}">
                <a16:creationId xmlns:a16="http://schemas.microsoft.com/office/drawing/2014/main" id="{54FD6214-B870-4620-98FE-33AD45D8557D}"/>
              </a:ext>
            </a:extLst>
          </p:cNvPr>
          <p:cNvCxnSpPr>
            <a:cxnSpLocks/>
          </p:cNvCxnSpPr>
          <p:nvPr/>
        </p:nvCxnSpPr>
        <p:spPr>
          <a:xfrm flipV="1">
            <a:off x="5531128" y="3321638"/>
            <a:ext cx="587981" cy="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D01183A-B308-49C7-B75C-89FBBF0A6698}"/>
              </a:ext>
            </a:extLst>
          </p:cNvPr>
          <p:cNvPicPr>
            <a:picLocks noChangeAspect="1"/>
          </p:cNvPicPr>
          <p:nvPr/>
        </p:nvPicPr>
        <p:blipFill>
          <a:blip r:embed="rId6"/>
          <a:stretch>
            <a:fillRect/>
          </a:stretch>
        </p:blipFill>
        <p:spPr>
          <a:xfrm>
            <a:off x="171138" y="2872075"/>
            <a:ext cx="1269488" cy="1152800"/>
          </a:xfrm>
          <a:prstGeom prst="rect">
            <a:avLst/>
          </a:prstGeom>
        </p:spPr>
      </p:pic>
      <p:cxnSp>
        <p:nvCxnSpPr>
          <p:cNvPr id="42" name="Straight Arrow Connector 41">
            <a:extLst>
              <a:ext uri="{FF2B5EF4-FFF2-40B4-BE49-F238E27FC236}">
                <a16:creationId xmlns:a16="http://schemas.microsoft.com/office/drawing/2014/main" id="{5038F2CF-5234-40F7-902D-13D45EE73973}"/>
              </a:ext>
            </a:extLst>
          </p:cNvPr>
          <p:cNvCxnSpPr>
            <a:cxnSpLocks/>
          </p:cNvCxnSpPr>
          <p:nvPr/>
        </p:nvCxnSpPr>
        <p:spPr>
          <a:xfrm flipV="1">
            <a:off x="1474843" y="3321638"/>
            <a:ext cx="2516275" cy="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7719BD5-0A79-47A7-B620-D380F50026BF}"/>
              </a:ext>
            </a:extLst>
          </p:cNvPr>
          <p:cNvCxnSpPr>
            <a:cxnSpLocks/>
          </p:cNvCxnSpPr>
          <p:nvPr/>
        </p:nvCxnSpPr>
        <p:spPr>
          <a:xfrm flipH="1">
            <a:off x="7492004" y="2034452"/>
            <a:ext cx="1568113" cy="1102593"/>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7E49E35-C5AF-4269-A039-E819AFA4FD31}"/>
              </a:ext>
            </a:extLst>
          </p:cNvPr>
          <p:cNvSpPr txBox="1"/>
          <p:nvPr/>
        </p:nvSpPr>
        <p:spPr>
          <a:xfrm>
            <a:off x="8075676" y="2178269"/>
            <a:ext cx="2395258" cy="369332"/>
          </a:xfrm>
          <a:prstGeom prst="rect">
            <a:avLst/>
          </a:prstGeom>
          <a:noFill/>
        </p:spPr>
        <p:txBody>
          <a:bodyPr wrap="square" rtlCol="0">
            <a:spAutoFit/>
          </a:bodyPr>
          <a:lstStyle/>
          <a:p>
            <a:pPr algn="ctr"/>
            <a:r>
              <a:rPr lang="en-AU" i="1" dirty="0"/>
              <a:t>Response</a:t>
            </a:r>
          </a:p>
        </p:txBody>
      </p:sp>
      <p:pic>
        <p:nvPicPr>
          <p:cNvPr id="47" name="Content Placeholder 4" descr="A picture containing drawing&#10;&#10;Description automatically generated">
            <a:extLst>
              <a:ext uri="{FF2B5EF4-FFF2-40B4-BE49-F238E27FC236}">
                <a16:creationId xmlns:a16="http://schemas.microsoft.com/office/drawing/2014/main" id="{6B9904A6-AFDA-4337-9468-B3415C03B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901" y="2668390"/>
            <a:ext cx="1325563" cy="1325563"/>
          </a:xfrm>
          <a:prstGeom prst="rect">
            <a:avLst/>
          </a:prstGeom>
        </p:spPr>
      </p:pic>
      <p:cxnSp>
        <p:nvCxnSpPr>
          <p:cNvPr id="48" name="Straight Arrow Connector 47">
            <a:extLst>
              <a:ext uri="{FF2B5EF4-FFF2-40B4-BE49-F238E27FC236}">
                <a16:creationId xmlns:a16="http://schemas.microsoft.com/office/drawing/2014/main" id="{CAC69387-FD00-48E8-BCF5-1D52652C1CEC}"/>
              </a:ext>
            </a:extLst>
          </p:cNvPr>
          <p:cNvCxnSpPr>
            <a:cxnSpLocks/>
          </p:cNvCxnSpPr>
          <p:nvPr/>
        </p:nvCxnSpPr>
        <p:spPr>
          <a:xfrm>
            <a:off x="7523596" y="3321638"/>
            <a:ext cx="725054"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64A9B95-ED3E-4A2F-B870-A8DF32D22A83}"/>
              </a:ext>
            </a:extLst>
          </p:cNvPr>
          <p:cNvSpPr txBox="1"/>
          <p:nvPr/>
        </p:nvSpPr>
        <p:spPr>
          <a:xfrm>
            <a:off x="7675440" y="4002883"/>
            <a:ext cx="2395258" cy="369332"/>
          </a:xfrm>
          <a:prstGeom prst="rect">
            <a:avLst/>
          </a:prstGeom>
          <a:noFill/>
        </p:spPr>
        <p:txBody>
          <a:bodyPr wrap="square" rtlCol="0">
            <a:spAutoFit/>
          </a:bodyPr>
          <a:lstStyle/>
          <a:p>
            <a:pPr algn="ctr"/>
            <a:r>
              <a:rPr lang="en-AU" dirty="0"/>
              <a:t>Request Approval</a:t>
            </a:r>
          </a:p>
        </p:txBody>
      </p:sp>
      <p:sp>
        <p:nvSpPr>
          <p:cNvPr id="72" name="TextBox 71">
            <a:extLst>
              <a:ext uri="{FF2B5EF4-FFF2-40B4-BE49-F238E27FC236}">
                <a16:creationId xmlns:a16="http://schemas.microsoft.com/office/drawing/2014/main" id="{F39FE3F2-9D1F-443C-89A8-D57C57F005A6}"/>
              </a:ext>
            </a:extLst>
          </p:cNvPr>
          <p:cNvSpPr txBox="1"/>
          <p:nvPr/>
        </p:nvSpPr>
        <p:spPr>
          <a:xfrm>
            <a:off x="9692268" y="3321638"/>
            <a:ext cx="2395258" cy="369332"/>
          </a:xfrm>
          <a:prstGeom prst="rect">
            <a:avLst/>
          </a:prstGeom>
          <a:noFill/>
        </p:spPr>
        <p:txBody>
          <a:bodyPr wrap="square" rtlCol="0">
            <a:spAutoFit/>
          </a:bodyPr>
          <a:lstStyle/>
          <a:p>
            <a:pPr algn="ctr"/>
            <a:r>
              <a:rPr lang="en-AU" i="1" dirty="0"/>
              <a:t>POST </a:t>
            </a:r>
          </a:p>
        </p:txBody>
      </p:sp>
      <p:pic>
        <p:nvPicPr>
          <p:cNvPr id="43" name="Content Placeholder 4" descr="A picture containing clock&#10;&#10;Description automatically generated">
            <a:extLst>
              <a:ext uri="{FF2B5EF4-FFF2-40B4-BE49-F238E27FC236}">
                <a16:creationId xmlns:a16="http://schemas.microsoft.com/office/drawing/2014/main" id="{E2F6DE3D-C6D6-4A69-B06B-13CC88FEB5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3735" y="582130"/>
            <a:ext cx="621413" cy="621413"/>
          </a:xfrm>
          <a:prstGeom prst="rect">
            <a:avLst/>
          </a:prstGeom>
        </p:spPr>
      </p:pic>
      <p:sp>
        <p:nvSpPr>
          <p:cNvPr id="45" name="Rectangle 44">
            <a:extLst>
              <a:ext uri="{FF2B5EF4-FFF2-40B4-BE49-F238E27FC236}">
                <a16:creationId xmlns:a16="http://schemas.microsoft.com/office/drawing/2014/main" id="{59879558-41C7-48CC-AD02-B171D8446851}"/>
              </a:ext>
            </a:extLst>
          </p:cNvPr>
          <p:cNvSpPr/>
          <p:nvPr/>
        </p:nvSpPr>
        <p:spPr>
          <a:xfrm>
            <a:off x="8561662" y="365322"/>
            <a:ext cx="3525863" cy="2327911"/>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1" name="Straight Arrow Connector 80">
            <a:extLst>
              <a:ext uri="{FF2B5EF4-FFF2-40B4-BE49-F238E27FC236}">
                <a16:creationId xmlns:a16="http://schemas.microsoft.com/office/drawing/2014/main" id="{C1EB9E8F-D6BF-4777-A323-B95CDACAF013}"/>
              </a:ext>
            </a:extLst>
          </p:cNvPr>
          <p:cNvCxnSpPr>
            <a:cxnSpLocks/>
          </p:cNvCxnSpPr>
          <p:nvPr/>
        </p:nvCxnSpPr>
        <p:spPr>
          <a:xfrm flipH="1">
            <a:off x="9647095" y="5110879"/>
            <a:ext cx="1117102" cy="52807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9CF1FDD-4C94-4C00-AC38-0EF17900496A}"/>
              </a:ext>
            </a:extLst>
          </p:cNvPr>
          <p:cNvSpPr txBox="1"/>
          <p:nvPr/>
        </p:nvSpPr>
        <p:spPr>
          <a:xfrm>
            <a:off x="9315284" y="5317356"/>
            <a:ext cx="2395258" cy="369332"/>
          </a:xfrm>
          <a:prstGeom prst="rect">
            <a:avLst/>
          </a:prstGeom>
          <a:noFill/>
        </p:spPr>
        <p:txBody>
          <a:bodyPr wrap="square" rtlCol="0">
            <a:spAutoFit/>
          </a:bodyPr>
          <a:lstStyle/>
          <a:p>
            <a:pPr algn="ctr"/>
            <a:r>
              <a:rPr lang="en-AU" dirty="0"/>
              <a:t>REST</a:t>
            </a:r>
          </a:p>
        </p:txBody>
      </p:sp>
      <p:pic>
        <p:nvPicPr>
          <p:cNvPr id="83" name="Content Placeholder 4" descr="A picture containing drawing&#10;&#10;Description automatically generated">
            <a:extLst>
              <a:ext uri="{FF2B5EF4-FFF2-40B4-BE49-F238E27FC236}">
                <a16:creationId xmlns:a16="http://schemas.microsoft.com/office/drawing/2014/main" id="{A063B072-F5F0-4476-955E-580C5B22B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8650" y="4976168"/>
            <a:ext cx="1325563" cy="1325563"/>
          </a:xfrm>
          <a:prstGeom prst="rect">
            <a:avLst/>
          </a:prstGeom>
        </p:spPr>
      </p:pic>
      <p:pic>
        <p:nvPicPr>
          <p:cNvPr id="84" name="Content Placeholder 4" descr="A picture containing drawing&#10;&#10;Description automatically generated">
            <a:extLst>
              <a:ext uri="{FF2B5EF4-FFF2-40B4-BE49-F238E27FC236}">
                <a16:creationId xmlns:a16="http://schemas.microsoft.com/office/drawing/2014/main" id="{86B35DFD-49CF-468F-BB65-CCB9008E0E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892" y="5003340"/>
            <a:ext cx="1325563" cy="1325563"/>
          </a:xfrm>
          <a:prstGeom prst="rect">
            <a:avLst/>
          </a:prstGeom>
        </p:spPr>
      </p:pic>
      <p:pic>
        <p:nvPicPr>
          <p:cNvPr id="86" name="Content Placeholder 4" descr="A picture containing drawing&#10;&#10;Description automatically generated">
            <a:extLst>
              <a:ext uri="{FF2B5EF4-FFF2-40B4-BE49-F238E27FC236}">
                <a16:creationId xmlns:a16="http://schemas.microsoft.com/office/drawing/2014/main" id="{6661BE36-0E95-4AF5-9198-FA0976B26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172" y="4976792"/>
            <a:ext cx="1325563" cy="1325563"/>
          </a:xfrm>
          <a:prstGeom prst="rect">
            <a:avLst/>
          </a:prstGeom>
        </p:spPr>
      </p:pic>
      <p:pic>
        <p:nvPicPr>
          <p:cNvPr id="89" name="Picture 88" descr="A picture containing drawing&#10;&#10;Description automatically generated">
            <a:extLst>
              <a:ext uri="{FF2B5EF4-FFF2-40B4-BE49-F238E27FC236}">
                <a16:creationId xmlns:a16="http://schemas.microsoft.com/office/drawing/2014/main" id="{23DAD007-2858-4FBE-B607-40BF710A19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700" y="4961026"/>
            <a:ext cx="1289545" cy="1289545"/>
          </a:xfrm>
          <a:prstGeom prst="rect">
            <a:avLst/>
          </a:prstGeom>
        </p:spPr>
      </p:pic>
      <p:sp>
        <p:nvSpPr>
          <p:cNvPr id="92" name="TextBox 91">
            <a:extLst>
              <a:ext uri="{FF2B5EF4-FFF2-40B4-BE49-F238E27FC236}">
                <a16:creationId xmlns:a16="http://schemas.microsoft.com/office/drawing/2014/main" id="{97EC7761-4557-4610-A06C-F2F41C9FF379}"/>
              </a:ext>
            </a:extLst>
          </p:cNvPr>
          <p:cNvSpPr txBox="1"/>
          <p:nvPr/>
        </p:nvSpPr>
        <p:spPr>
          <a:xfrm>
            <a:off x="3991118" y="4828864"/>
            <a:ext cx="2395258" cy="646331"/>
          </a:xfrm>
          <a:prstGeom prst="rect">
            <a:avLst/>
          </a:prstGeom>
          <a:noFill/>
        </p:spPr>
        <p:txBody>
          <a:bodyPr wrap="square" rtlCol="0">
            <a:spAutoFit/>
          </a:bodyPr>
          <a:lstStyle/>
          <a:p>
            <a:pPr algn="ctr"/>
            <a:r>
              <a:rPr lang="en-AU" i="1" dirty="0"/>
              <a:t>REST </a:t>
            </a:r>
          </a:p>
          <a:p>
            <a:pPr algn="ctr"/>
            <a:r>
              <a:rPr lang="en-AU" i="1" dirty="0"/>
              <a:t>\</a:t>
            </a:r>
            <a:r>
              <a:rPr lang="en-AU" i="1" dirty="0" err="1"/>
              <a:t>InvokeRunbook</a:t>
            </a:r>
            <a:endParaRPr lang="en-AU" i="1" dirty="0"/>
          </a:p>
        </p:txBody>
      </p:sp>
      <p:pic>
        <p:nvPicPr>
          <p:cNvPr id="93" name="Picture 92" descr="A picture containing object, clock, drawing&#10;&#10;Description automatically generated">
            <a:extLst>
              <a:ext uri="{FF2B5EF4-FFF2-40B4-BE49-F238E27FC236}">
                <a16:creationId xmlns:a16="http://schemas.microsoft.com/office/drawing/2014/main" id="{005DF79B-D13A-44B5-8B10-6C282F240D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72204" y="4624855"/>
            <a:ext cx="664283" cy="617783"/>
          </a:xfrm>
          <a:prstGeom prst="rect">
            <a:avLst/>
          </a:prstGeom>
        </p:spPr>
      </p:pic>
      <p:sp>
        <p:nvSpPr>
          <p:cNvPr id="114" name="Footer Placeholder 1">
            <a:extLst>
              <a:ext uri="{FF2B5EF4-FFF2-40B4-BE49-F238E27FC236}">
                <a16:creationId xmlns:a16="http://schemas.microsoft.com/office/drawing/2014/main" id="{5D759D1F-2FAC-48E0-8017-85073E6DF18C}"/>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
        <p:nvSpPr>
          <p:cNvPr id="115" name="TextBox 114">
            <a:extLst>
              <a:ext uri="{FF2B5EF4-FFF2-40B4-BE49-F238E27FC236}">
                <a16:creationId xmlns:a16="http://schemas.microsoft.com/office/drawing/2014/main" id="{9FDE30B8-6841-4F19-B407-988AC4E56AC7}"/>
              </a:ext>
            </a:extLst>
          </p:cNvPr>
          <p:cNvSpPr txBox="1"/>
          <p:nvPr/>
        </p:nvSpPr>
        <p:spPr>
          <a:xfrm>
            <a:off x="5049849" y="6221890"/>
            <a:ext cx="2395258" cy="646331"/>
          </a:xfrm>
          <a:prstGeom prst="rect">
            <a:avLst/>
          </a:prstGeom>
          <a:noFill/>
        </p:spPr>
        <p:txBody>
          <a:bodyPr wrap="square" rtlCol="0">
            <a:spAutoFit/>
          </a:bodyPr>
          <a:lstStyle/>
          <a:p>
            <a:pPr algn="ctr"/>
            <a:r>
              <a:rPr lang="en-AU" dirty="0"/>
              <a:t>Prepare For Runbook Execution</a:t>
            </a:r>
          </a:p>
        </p:txBody>
      </p:sp>
      <p:sp>
        <p:nvSpPr>
          <p:cNvPr id="116" name="TextBox 115">
            <a:extLst>
              <a:ext uri="{FF2B5EF4-FFF2-40B4-BE49-F238E27FC236}">
                <a16:creationId xmlns:a16="http://schemas.microsoft.com/office/drawing/2014/main" id="{DCB2042F-48DC-4CA9-A6F4-DE82C4F8904F}"/>
              </a:ext>
            </a:extLst>
          </p:cNvPr>
          <p:cNvSpPr txBox="1"/>
          <p:nvPr/>
        </p:nvSpPr>
        <p:spPr>
          <a:xfrm>
            <a:off x="7656024" y="6250571"/>
            <a:ext cx="2395258" cy="369332"/>
          </a:xfrm>
          <a:prstGeom prst="rect">
            <a:avLst/>
          </a:prstGeom>
          <a:noFill/>
        </p:spPr>
        <p:txBody>
          <a:bodyPr wrap="square" rtlCol="0">
            <a:spAutoFit/>
          </a:bodyPr>
          <a:lstStyle/>
          <a:p>
            <a:pPr algn="ctr"/>
            <a:r>
              <a:rPr lang="en-AU" dirty="0"/>
              <a:t>Approval Event</a:t>
            </a:r>
          </a:p>
        </p:txBody>
      </p:sp>
      <p:cxnSp>
        <p:nvCxnSpPr>
          <p:cNvPr id="117" name="Straight Arrow Connector 116">
            <a:extLst>
              <a:ext uri="{FF2B5EF4-FFF2-40B4-BE49-F238E27FC236}">
                <a16:creationId xmlns:a16="http://schemas.microsoft.com/office/drawing/2014/main" id="{A39E863C-99CD-4023-8C0B-0BDE6B49B8A7}"/>
              </a:ext>
            </a:extLst>
          </p:cNvPr>
          <p:cNvCxnSpPr>
            <a:cxnSpLocks/>
          </p:cNvCxnSpPr>
          <p:nvPr/>
        </p:nvCxnSpPr>
        <p:spPr>
          <a:xfrm flipH="1">
            <a:off x="9647095" y="5110879"/>
            <a:ext cx="1117102" cy="52807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10DAA00-C5EB-41C2-8ACD-F866DDD2955D}"/>
              </a:ext>
            </a:extLst>
          </p:cNvPr>
          <p:cNvSpPr txBox="1"/>
          <p:nvPr/>
        </p:nvSpPr>
        <p:spPr>
          <a:xfrm>
            <a:off x="9315284" y="5317356"/>
            <a:ext cx="2395258" cy="369332"/>
          </a:xfrm>
          <a:prstGeom prst="rect">
            <a:avLst/>
          </a:prstGeom>
          <a:noFill/>
        </p:spPr>
        <p:txBody>
          <a:bodyPr wrap="square" rtlCol="0">
            <a:spAutoFit/>
          </a:bodyPr>
          <a:lstStyle/>
          <a:p>
            <a:pPr algn="ctr"/>
            <a:r>
              <a:rPr lang="en-AU" dirty="0"/>
              <a:t>REST</a:t>
            </a:r>
          </a:p>
        </p:txBody>
      </p:sp>
      <p:cxnSp>
        <p:nvCxnSpPr>
          <p:cNvPr id="119" name="Straight Arrow Connector 118">
            <a:extLst>
              <a:ext uri="{FF2B5EF4-FFF2-40B4-BE49-F238E27FC236}">
                <a16:creationId xmlns:a16="http://schemas.microsoft.com/office/drawing/2014/main" id="{2061338C-B815-4661-8585-86C7D4B9E05C}"/>
              </a:ext>
            </a:extLst>
          </p:cNvPr>
          <p:cNvCxnSpPr>
            <a:cxnSpLocks/>
          </p:cNvCxnSpPr>
          <p:nvPr/>
        </p:nvCxnSpPr>
        <p:spPr>
          <a:xfrm flipH="1">
            <a:off x="7110770" y="5638949"/>
            <a:ext cx="105237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326572D5-ACC7-4400-B181-BA51EB821CAC}"/>
              </a:ext>
            </a:extLst>
          </p:cNvPr>
          <p:cNvSpPr txBox="1"/>
          <p:nvPr/>
        </p:nvSpPr>
        <p:spPr>
          <a:xfrm>
            <a:off x="2629783" y="6176593"/>
            <a:ext cx="2395258" cy="646331"/>
          </a:xfrm>
          <a:prstGeom prst="rect">
            <a:avLst/>
          </a:prstGeom>
          <a:noFill/>
        </p:spPr>
        <p:txBody>
          <a:bodyPr wrap="square" rtlCol="0">
            <a:spAutoFit/>
          </a:bodyPr>
          <a:lstStyle/>
          <a:p>
            <a:pPr algn="ctr"/>
            <a:r>
              <a:rPr lang="en-AU" dirty="0"/>
              <a:t>PowerShell Helper</a:t>
            </a:r>
          </a:p>
          <a:p>
            <a:pPr algn="ctr"/>
            <a:r>
              <a:rPr lang="en-AU" dirty="0"/>
              <a:t>(Start Runbook)</a:t>
            </a:r>
          </a:p>
        </p:txBody>
      </p:sp>
      <p:cxnSp>
        <p:nvCxnSpPr>
          <p:cNvPr id="121" name="Straight Arrow Connector 120">
            <a:extLst>
              <a:ext uri="{FF2B5EF4-FFF2-40B4-BE49-F238E27FC236}">
                <a16:creationId xmlns:a16="http://schemas.microsoft.com/office/drawing/2014/main" id="{60B4C42E-37FC-4622-8B95-2FFCCA723380}"/>
              </a:ext>
            </a:extLst>
          </p:cNvPr>
          <p:cNvCxnSpPr>
            <a:cxnSpLocks/>
          </p:cNvCxnSpPr>
          <p:nvPr/>
        </p:nvCxnSpPr>
        <p:spPr>
          <a:xfrm flipH="1">
            <a:off x="4610617" y="5626398"/>
            <a:ext cx="1052378" cy="0"/>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BE3BDF6-86C6-434D-9DD5-10A2D45A3DA9}"/>
              </a:ext>
            </a:extLst>
          </p:cNvPr>
          <p:cNvCxnSpPr>
            <a:cxnSpLocks/>
          </p:cNvCxnSpPr>
          <p:nvPr/>
        </p:nvCxnSpPr>
        <p:spPr>
          <a:xfrm flipH="1">
            <a:off x="2144505" y="5638949"/>
            <a:ext cx="105237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F1E9B7B-6F61-4300-8203-726156C2A48F}"/>
              </a:ext>
            </a:extLst>
          </p:cNvPr>
          <p:cNvSpPr txBox="1"/>
          <p:nvPr/>
        </p:nvSpPr>
        <p:spPr>
          <a:xfrm>
            <a:off x="265951" y="6289396"/>
            <a:ext cx="2395258" cy="369332"/>
          </a:xfrm>
          <a:prstGeom prst="rect">
            <a:avLst/>
          </a:prstGeom>
          <a:noFill/>
        </p:spPr>
        <p:txBody>
          <a:bodyPr wrap="square" rtlCol="0">
            <a:spAutoFit/>
          </a:bodyPr>
          <a:lstStyle/>
          <a:p>
            <a:pPr algn="ctr"/>
            <a:r>
              <a:rPr lang="en-AU" dirty="0"/>
              <a:t>Runbook Starts</a:t>
            </a:r>
          </a:p>
        </p:txBody>
      </p:sp>
    </p:spTree>
    <p:extLst>
      <p:ext uri="{BB962C8B-B14F-4D97-AF65-F5344CB8AC3E}">
        <p14:creationId xmlns:p14="http://schemas.microsoft.com/office/powerpoint/2010/main" val="687918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581923" y="5180876"/>
            <a:ext cx="9273277"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The Client</a:t>
            </a:r>
          </a:p>
        </p:txBody>
      </p:sp>
      <p:sp>
        <p:nvSpPr>
          <p:cNvPr id="7" name="Footer Placeholder 1">
            <a:extLst>
              <a:ext uri="{FF2B5EF4-FFF2-40B4-BE49-F238E27FC236}">
                <a16:creationId xmlns:a16="http://schemas.microsoft.com/office/drawing/2014/main" id="{6DFFC897-71CD-45ED-943A-5509B05B65C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1457293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470F35-1409-469E-961E-6E3EB19559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5" name="Title 1">
            <a:extLst>
              <a:ext uri="{FF2B5EF4-FFF2-40B4-BE49-F238E27FC236}">
                <a16:creationId xmlns:a16="http://schemas.microsoft.com/office/drawing/2014/main" id="{538263ED-39F5-4D1E-A3A3-8A0C0FA60029}"/>
              </a:ext>
            </a:extLst>
          </p:cNvPr>
          <p:cNvSpPr txBox="1">
            <a:spLocks/>
          </p:cNvSpPr>
          <p:nvPr/>
        </p:nvSpPr>
        <p:spPr>
          <a:xfrm>
            <a:off x="369637" y="272345"/>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Demonstration – The Client</a:t>
            </a:r>
          </a:p>
        </p:txBody>
      </p:sp>
      <p:pic>
        <p:nvPicPr>
          <p:cNvPr id="6" name="Picture 5" descr="A picture containing drawing&#10;&#10;Description automatically generated">
            <a:extLst>
              <a:ext uri="{FF2B5EF4-FFF2-40B4-BE49-F238E27FC236}">
                <a16:creationId xmlns:a16="http://schemas.microsoft.com/office/drawing/2014/main" id="{7F1C1ACE-8A23-44D9-9D4E-700C33F77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6300" y="2738364"/>
            <a:ext cx="2640011" cy="1381272"/>
          </a:xfrm>
          <a:prstGeom prst="rect">
            <a:avLst/>
          </a:prstGeom>
        </p:spPr>
      </p:pic>
      <p:pic>
        <p:nvPicPr>
          <p:cNvPr id="7" name="Picture 6">
            <a:extLst>
              <a:ext uri="{FF2B5EF4-FFF2-40B4-BE49-F238E27FC236}">
                <a16:creationId xmlns:a16="http://schemas.microsoft.com/office/drawing/2014/main" id="{B200BEFA-5EF1-4566-8E39-5C002755C42B}"/>
              </a:ext>
            </a:extLst>
          </p:cNvPr>
          <p:cNvPicPr>
            <a:picLocks noChangeAspect="1"/>
          </p:cNvPicPr>
          <p:nvPr/>
        </p:nvPicPr>
        <p:blipFill>
          <a:blip r:embed="rId5"/>
          <a:stretch>
            <a:fillRect/>
          </a:stretch>
        </p:blipFill>
        <p:spPr>
          <a:xfrm>
            <a:off x="1368195" y="2465388"/>
            <a:ext cx="2644135" cy="2401093"/>
          </a:xfrm>
          <a:prstGeom prst="rect">
            <a:avLst/>
          </a:prstGeom>
        </p:spPr>
      </p:pic>
      <p:cxnSp>
        <p:nvCxnSpPr>
          <p:cNvPr id="8" name="Straight Arrow Connector 7">
            <a:extLst>
              <a:ext uri="{FF2B5EF4-FFF2-40B4-BE49-F238E27FC236}">
                <a16:creationId xmlns:a16="http://schemas.microsoft.com/office/drawing/2014/main" id="{28F57DD2-2237-4D16-A706-05C075789987}"/>
              </a:ext>
            </a:extLst>
          </p:cNvPr>
          <p:cNvCxnSpPr>
            <a:cxnSpLocks/>
          </p:cNvCxnSpPr>
          <p:nvPr/>
        </p:nvCxnSpPr>
        <p:spPr>
          <a:xfrm>
            <a:off x="4380988" y="3426545"/>
            <a:ext cx="4331212"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39952E-01AE-4421-9A62-47C683149468}"/>
              </a:ext>
            </a:extLst>
          </p:cNvPr>
          <p:cNvSpPr txBox="1"/>
          <p:nvPr/>
        </p:nvSpPr>
        <p:spPr>
          <a:xfrm>
            <a:off x="8618676" y="4281515"/>
            <a:ext cx="2395258" cy="369332"/>
          </a:xfrm>
          <a:prstGeom prst="rect">
            <a:avLst/>
          </a:prstGeom>
          <a:noFill/>
        </p:spPr>
        <p:txBody>
          <a:bodyPr wrap="square" rtlCol="0">
            <a:spAutoFit/>
          </a:bodyPr>
          <a:lstStyle/>
          <a:p>
            <a:r>
              <a:rPr lang="en-AU" dirty="0"/>
              <a:t>Azure API Management </a:t>
            </a:r>
          </a:p>
        </p:txBody>
      </p:sp>
      <p:sp>
        <p:nvSpPr>
          <p:cNvPr id="10" name="TextBox 9">
            <a:extLst>
              <a:ext uri="{FF2B5EF4-FFF2-40B4-BE49-F238E27FC236}">
                <a16:creationId xmlns:a16="http://schemas.microsoft.com/office/drawing/2014/main" id="{8EBA7684-2425-4632-A366-5C1911B937BE}"/>
              </a:ext>
            </a:extLst>
          </p:cNvPr>
          <p:cNvSpPr txBox="1"/>
          <p:nvPr/>
        </p:nvSpPr>
        <p:spPr>
          <a:xfrm>
            <a:off x="2061612" y="4918896"/>
            <a:ext cx="1257300" cy="369332"/>
          </a:xfrm>
          <a:prstGeom prst="rect">
            <a:avLst/>
          </a:prstGeom>
          <a:noFill/>
        </p:spPr>
        <p:txBody>
          <a:bodyPr wrap="square" rtlCol="0">
            <a:spAutoFit/>
          </a:bodyPr>
          <a:lstStyle/>
          <a:p>
            <a:r>
              <a:rPr lang="en-AU" dirty="0"/>
              <a:t>Client </a:t>
            </a:r>
          </a:p>
        </p:txBody>
      </p:sp>
      <p:sp>
        <p:nvSpPr>
          <p:cNvPr id="12" name="Footer Placeholder 1">
            <a:extLst>
              <a:ext uri="{FF2B5EF4-FFF2-40B4-BE49-F238E27FC236}">
                <a16:creationId xmlns:a16="http://schemas.microsoft.com/office/drawing/2014/main" id="{6CDA4630-39BC-49A1-8EB9-5287E5A61846}"/>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2796884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581923" y="5180876"/>
            <a:ext cx="9844777"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The Approval Process</a:t>
            </a:r>
          </a:p>
        </p:txBody>
      </p:sp>
      <p:sp>
        <p:nvSpPr>
          <p:cNvPr id="7" name="Footer Placeholder 1">
            <a:extLst>
              <a:ext uri="{FF2B5EF4-FFF2-40B4-BE49-F238E27FC236}">
                <a16:creationId xmlns:a16="http://schemas.microsoft.com/office/drawing/2014/main" id="{6DFFC897-71CD-45ED-943A-5509B05B65C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1932823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A0ED7-AE16-406F-B506-6A9F96004C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20616" y="-12431"/>
            <a:ext cx="12192000" cy="6864626"/>
          </a:xfrm>
          <a:prstGeom prst="rect">
            <a:avLst/>
          </a:prstGeom>
        </p:spPr>
      </p:pic>
      <p:sp>
        <p:nvSpPr>
          <p:cNvPr id="3" name="Title 1">
            <a:extLst>
              <a:ext uri="{FF2B5EF4-FFF2-40B4-BE49-F238E27FC236}">
                <a16:creationId xmlns:a16="http://schemas.microsoft.com/office/drawing/2014/main" id="{004466AC-DAD2-43EC-9DAC-96F603DD1C84}"/>
              </a:ext>
            </a:extLst>
          </p:cNvPr>
          <p:cNvSpPr txBox="1">
            <a:spLocks/>
          </p:cNvSpPr>
          <p:nvPr/>
        </p:nvSpPr>
        <p:spPr>
          <a:xfrm>
            <a:off x="369637" y="4170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Request Function Workflow</a:t>
            </a:r>
          </a:p>
          <a:p>
            <a:pPr algn="r"/>
            <a:r>
              <a:rPr lang="en-US" b="1" dirty="0">
                <a:solidFill>
                  <a:schemeClr val="bg1"/>
                </a:solidFill>
                <a:latin typeface="Arial" panose="020B0604020202020204" pitchFamily="34" charset="0"/>
                <a:cs typeface="Arial" panose="020B0604020202020204" pitchFamily="34" charset="0"/>
              </a:rPr>
              <a:t>\</a:t>
            </a:r>
            <a:r>
              <a:rPr lang="en-US" b="1" dirty="0" err="1">
                <a:solidFill>
                  <a:schemeClr val="bg1"/>
                </a:solidFill>
                <a:latin typeface="Arial" panose="020B0604020202020204" pitchFamily="34" charset="0"/>
                <a:cs typeface="Arial" panose="020B0604020202020204" pitchFamily="34" charset="0"/>
              </a:rPr>
              <a:t>InvokeRequest</a:t>
            </a:r>
            <a:endParaRPr lang="en-US" b="1" dirty="0">
              <a:solidFill>
                <a:schemeClr val="bg1"/>
              </a:solidFill>
              <a:latin typeface="Arial" panose="020B0604020202020204" pitchFamily="34" charset="0"/>
              <a:cs typeface="Arial" panose="020B0604020202020204" pitchFamily="34" charset="0"/>
            </a:endParaRPr>
          </a:p>
        </p:txBody>
      </p:sp>
      <p:pic>
        <p:nvPicPr>
          <p:cNvPr id="4" name="Content Placeholder 4" descr="A picture containing drawing&#10;&#10;Description automatically generated">
            <a:extLst>
              <a:ext uri="{FF2B5EF4-FFF2-40B4-BE49-F238E27FC236}">
                <a16:creationId xmlns:a16="http://schemas.microsoft.com/office/drawing/2014/main" id="{87EFA022-45CF-4561-9009-6F325908A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033" y="2673660"/>
            <a:ext cx="1325563" cy="1325563"/>
          </a:xfrm>
          <a:prstGeom prst="rect">
            <a:avLst/>
          </a:prstGeom>
        </p:spPr>
      </p:pic>
      <p:pic>
        <p:nvPicPr>
          <p:cNvPr id="6" name="Content Placeholder 4" descr="A picture containing drawing&#10;&#10;Description automatically generated">
            <a:extLst>
              <a:ext uri="{FF2B5EF4-FFF2-40B4-BE49-F238E27FC236}">
                <a16:creationId xmlns:a16="http://schemas.microsoft.com/office/drawing/2014/main" id="{328081E1-27D0-4E2F-903D-0041EF609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4274" y="892252"/>
            <a:ext cx="1325563" cy="1325563"/>
          </a:xfrm>
          <a:prstGeom prst="rect">
            <a:avLst/>
          </a:prstGeom>
        </p:spPr>
      </p:pic>
      <p:sp>
        <p:nvSpPr>
          <p:cNvPr id="13" name="TextBox 12">
            <a:extLst>
              <a:ext uri="{FF2B5EF4-FFF2-40B4-BE49-F238E27FC236}">
                <a16:creationId xmlns:a16="http://schemas.microsoft.com/office/drawing/2014/main" id="{AE7A977F-6DBE-417C-A813-D0E33AE422DB}"/>
              </a:ext>
            </a:extLst>
          </p:cNvPr>
          <p:cNvSpPr txBox="1"/>
          <p:nvPr/>
        </p:nvSpPr>
        <p:spPr>
          <a:xfrm>
            <a:off x="3584745" y="3948698"/>
            <a:ext cx="2395258" cy="369332"/>
          </a:xfrm>
          <a:prstGeom prst="rect">
            <a:avLst/>
          </a:prstGeom>
          <a:noFill/>
        </p:spPr>
        <p:txBody>
          <a:bodyPr wrap="square" rtlCol="0">
            <a:spAutoFit/>
          </a:bodyPr>
          <a:lstStyle/>
          <a:p>
            <a:pPr algn="ctr"/>
            <a:r>
              <a:rPr lang="en-AU" dirty="0"/>
              <a:t>Token Validation</a:t>
            </a:r>
          </a:p>
        </p:txBody>
      </p:sp>
      <p:sp>
        <p:nvSpPr>
          <p:cNvPr id="16" name="Footer Placeholder 1">
            <a:extLst>
              <a:ext uri="{FF2B5EF4-FFF2-40B4-BE49-F238E27FC236}">
                <a16:creationId xmlns:a16="http://schemas.microsoft.com/office/drawing/2014/main" id="{A695F38D-FA04-4140-84FE-D3C697B14B97}"/>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
        <p:nvSpPr>
          <p:cNvPr id="19" name="TextBox 18">
            <a:extLst>
              <a:ext uri="{FF2B5EF4-FFF2-40B4-BE49-F238E27FC236}">
                <a16:creationId xmlns:a16="http://schemas.microsoft.com/office/drawing/2014/main" id="{6A0A7BD4-3420-4E20-9A25-19A3C6B913FD}"/>
              </a:ext>
            </a:extLst>
          </p:cNvPr>
          <p:cNvSpPr txBox="1"/>
          <p:nvPr/>
        </p:nvSpPr>
        <p:spPr>
          <a:xfrm>
            <a:off x="5000404" y="6303493"/>
            <a:ext cx="2395258" cy="369332"/>
          </a:xfrm>
          <a:prstGeom prst="rect">
            <a:avLst/>
          </a:prstGeom>
          <a:noFill/>
        </p:spPr>
        <p:txBody>
          <a:bodyPr wrap="square" rtlCol="0">
            <a:spAutoFit/>
          </a:bodyPr>
          <a:lstStyle/>
          <a:p>
            <a:pPr algn="ctr"/>
            <a:r>
              <a:rPr lang="en-AU" dirty="0"/>
              <a:t>Start the Runbook</a:t>
            </a:r>
          </a:p>
        </p:txBody>
      </p:sp>
      <p:sp>
        <p:nvSpPr>
          <p:cNvPr id="20" name="TextBox 19">
            <a:extLst>
              <a:ext uri="{FF2B5EF4-FFF2-40B4-BE49-F238E27FC236}">
                <a16:creationId xmlns:a16="http://schemas.microsoft.com/office/drawing/2014/main" id="{74D19D98-89F3-4F6F-9490-DB9FAA71951F}"/>
              </a:ext>
            </a:extLst>
          </p:cNvPr>
          <p:cNvSpPr txBox="1"/>
          <p:nvPr/>
        </p:nvSpPr>
        <p:spPr>
          <a:xfrm>
            <a:off x="9866748" y="1093368"/>
            <a:ext cx="2395258" cy="646331"/>
          </a:xfrm>
          <a:prstGeom prst="rect">
            <a:avLst/>
          </a:prstGeom>
          <a:noFill/>
        </p:spPr>
        <p:txBody>
          <a:bodyPr wrap="square" rtlCol="0">
            <a:spAutoFit/>
          </a:bodyPr>
          <a:lstStyle/>
          <a:p>
            <a:pPr algn="ctr"/>
            <a:r>
              <a:rPr lang="en-AU" dirty="0"/>
              <a:t>PowerShell Helper</a:t>
            </a:r>
          </a:p>
          <a:p>
            <a:pPr algn="ctr"/>
            <a:r>
              <a:rPr lang="en-AU" dirty="0"/>
              <a:t>(Configuration)</a:t>
            </a:r>
          </a:p>
        </p:txBody>
      </p:sp>
      <p:sp>
        <p:nvSpPr>
          <p:cNvPr id="22" name="TextBox 21">
            <a:extLst>
              <a:ext uri="{FF2B5EF4-FFF2-40B4-BE49-F238E27FC236}">
                <a16:creationId xmlns:a16="http://schemas.microsoft.com/office/drawing/2014/main" id="{FF9F6559-36AF-40D0-885F-28CE9ECA6CAD}"/>
              </a:ext>
            </a:extLst>
          </p:cNvPr>
          <p:cNvSpPr txBox="1"/>
          <p:nvPr/>
        </p:nvSpPr>
        <p:spPr>
          <a:xfrm>
            <a:off x="5663186" y="3954225"/>
            <a:ext cx="2395258" cy="646331"/>
          </a:xfrm>
          <a:prstGeom prst="rect">
            <a:avLst/>
          </a:prstGeom>
          <a:noFill/>
        </p:spPr>
        <p:txBody>
          <a:bodyPr wrap="square" rtlCol="0">
            <a:spAutoFit/>
          </a:bodyPr>
          <a:lstStyle/>
          <a:p>
            <a:pPr algn="ctr"/>
            <a:r>
              <a:rPr lang="en-AU" dirty="0"/>
              <a:t>Configuration Validation</a:t>
            </a:r>
          </a:p>
        </p:txBody>
      </p:sp>
      <p:cxnSp>
        <p:nvCxnSpPr>
          <p:cNvPr id="25" name="Straight Arrow Connector 24">
            <a:extLst>
              <a:ext uri="{FF2B5EF4-FFF2-40B4-BE49-F238E27FC236}">
                <a16:creationId xmlns:a16="http://schemas.microsoft.com/office/drawing/2014/main" id="{3D4761A8-44D8-40E4-B69C-7B189E33733D}"/>
              </a:ext>
            </a:extLst>
          </p:cNvPr>
          <p:cNvCxnSpPr>
            <a:cxnSpLocks/>
          </p:cNvCxnSpPr>
          <p:nvPr/>
        </p:nvCxnSpPr>
        <p:spPr>
          <a:xfrm flipV="1">
            <a:off x="7356090" y="1832931"/>
            <a:ext cx="1614116" cy="1161136"/>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1F56AAB-0A2E-430F-8ED8-B7035B10EF2D}"/>
              </a:ext>
            </a:extLst>
          </p:cNvPr>
          <p:cNvSpPr txBox="1"/>
          <p:nvPr/>
        </p:nvSpPr>
        <p:spPr>
          <a:xfrm>
            <a:off x="6247478" y="2052576"/>
            <a:ext cx="2395258" cy="369332"/>
          </a:xfrm>
          <a:prstGeom prst="rect">
            <a:avLst/>
          </a:prstGeom>
          <a:noFill/>
        </p:spPr>
        <p:txBody>
          <a:bodyPr wrap="square" rtlCol="0">
            <a:spAutoFit/>
          </a:bodyPr>
          <a:lstStyle/>
          <a:p>
            <a:pPr algn="ctr"/>
            <a:r>
              <a:rPr lang="en-AU" i="1" dirty="0"/>
              <a:t>POST \Validate</a:t>
            </a:r>
          </a:p>
        </p:txBody>
      </p:sp>
      <p:cxnSp>
        <p:nvCxnSpPr>
          <p:cNvPr id="29" name="Straight Arrow Connector 28">
            <a:extLst>
              <a:ext uri="{FF2B5EF4-FFF2-40B4-BE49-F238E27FC236}">
                <a16:creationId xmlns:a16="http://schemas.microsoft.com/office/drawing/2014/main" id="{3124D481-A983-4544-9005-438EB36DE55A}"/>
              </a:ext>
            </a:extLst>
          </p:cNvPr>
          <p:cNvCxnSpPr>
            <a:cxnSpLocks/>
            <a:endCxn id="34" idx="0"/>
          </p:cNvCxnSpPr>
          <p:nvPr/>
        </p:nvCxnSpPr>
        <p:spPr>
          <a:xfrm>
            <a:off x="9664715" y="3331171"/>
            <a:ext cx="1099482" cy="856378"/>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4F1254-FC04-409A-9FBC-55746789D14D}"/>
              </a:ext>
            </a:extLst>
          </p:cNvPr>
          <p:cNvSpPr txBox="1"/>
          <p:nvPr/>
        </p:nvSpPr>
        <p:spPr>
          <a:xfrm>
            <a:off x="7675440" y="6315093"/>
            <a:ext cx="2395258" cy="369332"/>
          </a:xfrm>
          <a:prstGeom prst="rect">
            <a:avLst/>
          </a:prstGeom>
          <a:noFill/>
        </p:spPr>
        <p:txBody>
          <a:bodyPr wrap="square" rtlCol="0">
            <a:spAutoFit/>
          </a:bodyPr>
          <a:lstStyle/>
          <a:p>
            <a:pPr algn="ctr"/>
            <a:r>
              <a:rPr lang="en-AU" dirty="0"/>
              <a:t>Wait for Approval Event</a:t>
            </a:r>
          </a:p>
        </p:txBody>
      </p:sp>
      <p:pic>
        <p:nvPicPr>
          <p:cNvPr id="34" name="Picture 33" descr="A picture containing plate&#10;&#10;Description automatically generated">
            <a:extLst>
              <a:ext uri="{FF2B5EF4-FFF2-40B4-BE49-F238E27FC236}">
                <a16:creationId xmlns:a16="http://schemas.microsoft.com/office/drawing/2014/main" id="{2C212251-9D8C-4811-AFF1-C06F95F33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2532" y="4187549"/>
            <a:ext cx="923330" cy="923330"/>
          </a:xfrm>
          <a:prstGeom prst="rect">
            <a:avLst/>
          </a:prstGeom>
        </p:spPr>
      </p:pic>
      <p:cxnSp>
        <p:nvCxnSpPr>
          <p:cNvPr id="35" name="Straight Arrow Connector 34">
            <a:extLst>
              <a:ext uri="{FF2B5EF4-FFF2-40B4-BE49-F238E27FC236}">
                <a16:creationId xmlns:a16="http://schemas.microsoft.com/office/drawing/2014/main" id="{6F757948-F6B6-4D38-9496-A3F8CCA1E82B}"/>
              </a:ext>
            </a:extLst>
          </p:cNvPr>
          <p:cNvCxnSpPr>
            <a:cxnSpLocks/>
            <a:stCxn id="34" idx="2"/>
          </p:cNvCxnSpPr>
          <p:nvPr/>
        </p:nvCxnSpPr>
        <p:spPr>
          <a:xfrm flipH="1">
            <a:off x="9647095" y="5110879"/>
            <a:ext cx="1117102" cy="52807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243CC08-AEEE-4A0A-9C30-21489663C299}"/>
              </a:ext>
            </a:extLst>
          </p:cNvPr>
          <p:cNvSpPr txBox="1"/>
          <p:nvPr/>
        </p:nvSpPr>
        <p:spPr>
          <a:xfrm>
            <a:off x="9104903" y="5620451"/>
            <a:ext cx="2395258" cy="369332"/>
          </a:xfrm>
          <a:prstGeom prst="rect">
            <a:avLst/>
          </a:prstGeom>
          <a:noFill/>
        </p:spPr>
        <p:txBody>
          <a:bodyPr wrap="square" rtlCol="0">
            <a:spAutoFit/>
          </a:bodyPr>
          <a:lstStyle/>
          <a:p>
            <a:pPr algn="ctr"/>
            <a:r>
              <a:rPr lang="en-AU" dirty="0"/>
              <a:t>REST</a:t>
            </a:r>
          </a:p>
        </p:txBody>
      </p:sp>
      <p:sp>
        <p:nvSpPr>
          <p:cNvPr id="31" name="TextBox 30">
            <a:extLst>
              <a:ext uri="{FF2B5EF4-FFF2-40B4-BE49-F238E27FC236}">
                <a16:creationId xmlns:a16="http://schemas.microsoft.com/office/drawing/2014/main" id="{0CC5B756-1728-4A32-ACA5-CDC385ED9516}"/>
              </a:ext>
            </a:extLst>
          </p:cNvPr>
          <p:cNvSpPr txBox="1"/>
          <p:nvPr/>
        </p:nvSpPr>
        <p:spPr>
          <a:xfrm>
            <a:off x="-93420" y="2077856"/>
            <a:ext cx="3436154" cy="646331"/>
          </a:xfrm>
          <a:prstGeom prst="rect">
            <a:avLst/>
          </a:prstGeom>
          <a:noFill/>
        </p:spPr>
        <p:txBody>
          <a:bodyPr wrap="square" rtlCol="0">
            <a:spAutoFit/>
          </a:bodyPr>
          <a:lstStyle/>
          <a:p>
            <a:pPr algn="ctr"/>
            <a:r>
              <a:rPr lang="en-AU" dirty="0"/>
              <a:t>POST \</a:t>
            </a:r>
            <a:r>
              <a:rPr lang="en-AU" dirty="0" err="1"/>
              <a:t>InvokeRequest</a:t>
            </a:r>
            <a:endParaRPr lang="en-AU" dirty="0"/>
          </a:p>
          <a:p>
            <a:pPr algn="ctr"/>
            <a:r>
              <a:rPr lang="en-AU" dirty="0"/>
              <a:t>Change</a:t>
            </a:r>
          </a:p>
        </p:txBody>
      </p:sp>
      <p:pic>
        <p:nvPicPr>
          <p:cNvPr id="33" name="Content Placeholder 4" descr="A picture containing drawing&#10;&#10;Description automatically generated">
            <a:extLst>
              <a:ext uri="{FF2B5EF4-FFF2-40B4-BE49-F238E27FC236}">
                <a16:creationId xmlns:a16="http://schemas.microsoft.com/office/drawing/2014/main" id="{E77BAF5D-61EA-4A72-9924-7506BD6ED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707" y="2686612"/>
            <a:ext cx="1325563" cy="1325563"/>
          </a:xfrm>
          <a:prstGeom prst="rect">
            <a:avLst/>
          </a:prstGeom>
        </p:spPr>
      </p:pic>
      <p:cxnSp>
        <p:nvCxnSpPr>
          <p:cNvPr id="40" name="Straight Arrow Connector 39">
            <a:extLst>
              <a:ext uri="{FF2B5EF4-FFF2-40B4-BE49-F238E27FC236}">
                <a16:creationId xmlns:a16="http://schemas.microsoft.com/office/drawing/2014/main" id="{54FD6214-B870-4620-98FE-33AD45D8557D}"/>
              </a:ext>
            </a:extLst>
          </p:cNvPr>
          <p:cNvCxnSpPr>
            <a:cxnSpLocks/>
          </p:cNvCxnSpPr>
          <p:nvPr/>
        </p:nvCxnSpPr>
        <p:spPr>
          <a:xfrm flipV="1">
            <a:off x="5531128" y="3321638"/>
            <a:ext cx="587981" cy="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D01183A-B308-49C7-B75C-89FBBF0A6698}"/>
              </a:ext>
            </a:extLst>
          </p:cNvPr>
          <p:cNvPicPr>
            <a:picLocks noChangeAspect="1"/>
          </p:cNvPicPr>
          <p:nvPr/>
        </p:nvPicPr>
        <p:blipFill>
          <a:blip r:embed="rId6"/>
          <a:stretch>
            <a:fillRect/>
          </a:stretch>
        </p:blipFill>
        <p:spPr>
          <a:xfrm>
            <a:off x="171138" y="2872075"/>
            <a:ext cx="1269488" cy="1152800"/>
          </a:xfrm>
          <a:prstGeom prst="rect">
            <a:avLst/>
          </a:prstGeom>
        </p:spPr>
      </p:pic>
      <p:cxnSp>
        <p:nvCxnSpPr>
          <p:cNvPr id="42" name="Straight Arrow Connector 41">
            <a:extLst>
              <a:ext uri="{FF2B5EF4-FFF2-40B4-BE49-F238E27FC236}">
                <a16:creationId xmlns:a16="http://schemas.microsoft.com/office/drawing/2014/main" id="{5038F2CF-5234-40F7-902D-13D45EE73973}"/>
              </a:ext>
            </a:extLst>
          </p:cNvPr>
          <p:cNvCxnSpPr>
            <a:cxnSpLocks/>
          </p:cNvCxnSpPr>
          <p:nvPr/>
        </p:nvCxnSpPr>
        <p:spPr>
          <a:xfrm flipV="1">
            <a:off x="1474843" y="3321638"/>
            <a:ext cx="2516275" cy="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7719BD5-0A79-47A7-B620-D380F50026BF}"/>
              </a:ext>
            </a:extLst>
          </p:cNvPr>
          <p:cNvCxnSpPr>
            <a:cxnSpLocks/>
          </p:cNvCxnSpPr>
          <p:nvPr/>
        </p:nvCxnSpPr>
        <p:spPr>
          <a:xfrm flipH="1">
            <a:off x="7492004" y="2034452"/>
            <a:ext cx="1568113" cy="1102593"/>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7E49E35-C5AF-4269-A039-E819AFA4FD31}"/>
              </a:ext>
            </a:extLst>
          </p:cNvPr>
          <p:cNvSpPr txBox="1"/>
          <p:nvPr/>
        </p:nvSpPr>
        <p:spPr>
          <a:xfrm>
            <a:off x="8075676" y="2178269"/>
            <a:ext cx="2395258" cy="369332"/>
          </a:xfrm>
          <a:prstGeom prst="rect">
            <a:avLst/>
          </a:prstGeom>
          <a:noFill/>
        </p:spPr>
        <p:txBody>
          <a:bodyPr wrap="square" rtlCol="0">
            <a:spAutoFit/>
          </a:bodyPr>
          <a:lstStyle/>
          <a:p>
            <a:pPr algn="ctr"/>
            <a:r>
              <a:rPr lang="en-AU" i="1" dirty="0"/>
              <a:t>Response</a:t>
            </a:r>
          </a:p>
        </p:txBody>
      </p:sp>
      <p:pic>
        <p:nvPicPr>
          <p:cNvPr id="47" name="Content Placeholder 4" descr="A picture containing drawing&#10;&#10;Description automatically generated">
            <a:extLst>
              <a:ext uri="{FF2B5EF4-FFF2-40B4-BE49-F238E27FC236}">
                <a16:creationId xmlns:a16="http://schemas.microsoft.com/office/drawing/2014/main" id="{6B9904A6-AFDA-4337-9468-B3415C03B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901" y="2668390"/>
            <a:ext cx="1325563" cy="1325563"/>
          </a:xfrm>
          <a:prstGeom prst="rect">
            <a:avLst/>
          </a:prstGeom>
        </p:spPr>
      </p:pic>
      <p:cxnSp>
        <p:nvCxnSpPr>
          <p:cNvPr id="48" name="Straight Arrow Connector 47">
            <a:extLst>
              <a:ext uri="{FF2B5EF4-FFF2-40B4-BE49-F238E27FC236}">
                <a16:creationId xmlns:a16="http://schemas.microsoft.com/office/drawing/2014/main" id="{CAC69387-FD00-48E8-BCF5-1D52652C1CEC}"/>
              </a:ext>
            </a:extLst>
          </p:cNvPr>
          <p:cNvCxnSpPr>
            <a:cxnSpLocks/>
          </p:cNvCxnSpPr>
          <p:nvPr/>
        </p:nvCxnSpPr>
        <p:spPr>
          <a:xfrm>
            <a:off x="7523596" y="3321638"/>
            <a:ext cx="725054"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64A9B95-ED3E-4A2F-B870-A8DF32D22A83}"/>
              </a:ext>
            </a:extLst>
          </p:cNvPr>
          <p:cNvSpPr txBox="1"/>
          <p:nvPr/>
        </p:nvSpPr>
        <p:spPr>
          <a:xfrm>
            <a:off x="7675440" y="4002883"/>
            <a:ext cx="2395258" cy="369332"/>
          </a:xfrm>
          <a:prstGeom prst="rect">
            <a:avLst/>
          </a:prstGeom>
          <a:noFill/>
        </p:spPr>
        <p:txBody>
          <a:bodyPr wrap="square" rtlCol="0">
            <a:spAutoFit/>
          </a:bodyPr>
          <a:lstStyle/>
          <a:p>
            <a:pPr algn="ctr"/>
            <a:r>
              <a:rPr lang="en-AU" dirty="0"/>
              <a:t>Request Approval</a:t>
            </a:r>
          </a:p>
        </p:txBody>
      </p:sp>
      <p:pic>
        <p:nvPicPr>
          <p:cNvPr id="57" name="Content Placeholder 4" descr="A picture containing drawing&#10;&#10;Description automatically generated">
            <a:extLst>
              <a:ext uri="{FF2B5EF4-FFF2-40B4-BE49-F238E27FC236}">
                <a16:creationId xmlns:a16="http://schemas.microsoft.com/office/drawing/2014/main" id="{B973C4DA-0C58-4500-AEEB-6B9A413DF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8650" y="4976168"/>
            <a:ext cx="1325563" cy="1325563"/>
          </a:xfrm>
          <a:prstGeom prst="rect">
            <a:avLst/>
          </a:prstGeom>
        </p:spPr>
      </p:pic>
      <p:pic>
        <p:nvPicPr>
          <p:cNvPr id="60" name="Content Placeholder 4" descr="A picture containing drawing&#10;&#10;Description automatically generated">
            <a:extLst>
              <a:ext uri="{FF2B5EF4-FFF2-40B4-BE49-F238E27FC236}">
                <a16:creationId xmlns:a16="http://schemas.microsoft.com/office/drawing/2014/main" id="{FBCAC767-C2A9-40F1-9343-C62E39D87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892" y="5003340"/>
            <a:ext cx="1325563" cy="1325563"/>
          </a:xfrm>
          <a:prstGeom prst="rect">
            <a:avLst/>
          </a:prstGeom>
        </p:spPr>
      </p:pic>
      <p:cxnSp>
        <p:nvCxnSpPr>
          <p:cNvPr id="61" name="Straight Arrow Connector 60">
            <a:extLst>
              <a:ext uri="{FF2B5EF4-FFF2-40B4-BE49-F238E27FC236}">
                <a16:creationId xmlns:a16="http://schemas.microsoft.com/office/drawing/2014/main" id="{7E563A60-95D6-4730-8F65-062F3DB38DEA}"/>
              </a:ext>
            </a:extLst>
          </p:cNvPr>
          <p:cNvCxnSpPr>
            <a:cxnSpLocks/>
          </p:cNvCxnSpPr>
          <p:nvPr/>
        </p:nvCxnSpPr>
        <p:spPr>
          <a:xfrm flipH="1">
            <a:off x="7110770" y="5638949"/>
            <a:ext cx="105237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64" name="Content Placeholder 4" descr="A picture containing drawing&#10;&#10;Description automatically generated">
            <a:extLst>
              <a:ext uri="{FF2B5EF4-FFF2-40B4-BE49-F238E27FC236}">
                <a16:creationId xmlns:a16="http://schemas.microsoft.com/office/drawing/2014/main" id="{E3D24F1C-F959-4874-B5C1-B74732CCC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172" y="4976792"/>
            <a:ext cx="1325563" cy="1325563"/>
          </a:xfrm>
          <a:prstGeom prst="rect">
            <a:avLst/>
          </a:prstGeom>
        </p:spPr>
      </p:pic>
      <p:sp>
        <p:nvSpPr>
          <p:cNvPr id="65" name="TextBox 64">
            <a:extLst>
              <a:ext uri="{FF2B5EF4-FFF2-40B4-BE49-F238E27FC236}">
                <a16:creationId xmlns:a16="http://schemas.microsoft.com/office/drawing/2014/main" id="{27469AE0-4BC7-4EB1-A602-D5C289129EBC}"/>
              </a:ext>
            </a:extLst>
          </p:cNvPr>
          <p:cNvSpPr txBox="1"/>
          <p:nvPr/>
        </p:nvSpPr>
        <p:spPr>
          <a:xfrm>
            <a:off x="2629783" y="6176593"/>
            <a:ext cx="2395258" cy="646331"/>
          </a:xfrm>
          <a:prstGeom prst="rect">
            <a:avLst/>
          </a:prstGeom>
          <a:noFill/>
        </p:spPr>
        <p:txBody>
          <a:bodyPr wrap="square" rtlCol="0">
            <a:spAutoFit/>
          </a:bodyPr>
          <a:lstStyle/>
          <a:p>
            <a:pPr algn="ctr"/>
            <a:r>
              <a:rPr lang="en-AU" dirty="0"/>
              <a:t>PowerShell Helper</a:t>
            </a:r>
          </a:p>
          <a:p>
            <a:pPr algn="ctr"/>
            <a:r>
              <a:rPr lang="en-AU" dirty="0"/>
              <a:t>(Start Runbook)</a:t>
            </a:r>
          </a:p>
        </p:txBody>
      </p:sp>
      <p:cxnSp>
        <p:nvCxnSpPr>
          <p:cNvPr id="66" name="Straight Arrow Connector 65">
            <a:extLst>
              <a:ext uri="{FF2B5EF4-FFF2-40B4-BE49-F238E27FC236}">
                <a16:creationId xmlns:a16="http://schemas.microsoft.com/office/drawing/2014/main" id="{2BC072A4-0478-4D62-B2CA-A5AA690A73DC}"/>
              </a:ext>
            </a:extLst>
          </p:cNvPr>
          <p:cNvCxnSpPr>
            <a:cxnSpLocks/>
          </p:cNvCxnSpPr>
          <p:nvPr/>
        </p:nvCxnSpPr>
        <p:spPr>
          <a:xfrm flipH="1">
            <a:off x="4610617" y="5626398"/>
            <a:ext cx="1052378" cy="0"/>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pic>
        <p:nvPicPr>
          <p:cNvPr id="68" name="Picture 67" descr="A picture containing drawing&#10;&#10;Description automatically generated">
            <a:extLst>
              <a:ext uri="{FF2B5EF4-FFF2-40B4-BE49-F238E27FC236}">
                <a16:creationId xmlns:a16="http://schemas.microsoft.com/office/drawing/2014/main" id="{8B61673A-A1C2-4E2D-8322-B6E1BCB7F9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00" y="4961026"/>
            <a:ext cx="1289545" cy="1289545"/>
          </a:xfrm>
          <a:prstGeom prst="rect">
            <a:avLst/>
          </a:prstGeom>
        </p:spPr>
      </p:pic>
      <p:cxnSp>
        <p:nvCxnSpPr>
          <p:cNvPr id="69" name="Straight Arrow Connector 68">
            <a:extLst>
              <a:ext uri="{FF2B5EF4-FFF2-40B4-BE49-F238E27FC236}">
                <a16:creationId xmlns:a16="http://schemas.microsoft.com/office/drawing/2014/main" id="{FDA1A065-A8F5-4AED-B814-7237B408B5FF}"/>
              </a:ext>
            </a:extLst>
          </p:cNvPr>
          <p:cNvCxnSpPr>
            <a:cxnSpLocks/>
          </p:cNvCxnSpPr>
          <p:nvPr/>
        </p:nvCxnSpPr>
        <p:spPr>
          <a:xfrm flipH="1">
            <a:off x="2144505" y="5638949"/>
            <a:ext cx="105237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0C802D9-7771-4011-A2B8-31E0C795331E}"/>
              </a:ext>
            </a:extLst>
          </p:cNvPr>
          <p:cNvSpPr txBox="1"/>
          <p:nvPr/>
        </p:nvSpPr>
        <p:spPr>
          <a:xfrm>
            <a:off x="265951" y="6289396"/>
            <a:ext cx="2395258" cy="369332"/>
          </a:xfrm>
          <a:prstGeom prst="rect">
            <a:avLst/>
          </a:prstGeom>
          <a:noFill/>
        </p:spPr>
        <p:txBody>
          <a:bodyPr wrap="square" rtlCol="0">
            <a:spAutoFit/>
          </a:bodyPr>
          <a:lstStyle/>
          <a:p>
            <a:pPr algn="ctr"/>
            <a:r>
              <a:rPr lang="en-AU" dirty="0"/>
              <a:t>Runbook Starts</a:t>
            </a:r>
          </a:p>
        </p:txBody>
      </p:sp>
      <p:sp>
        <p:nvSpPr>
          <p:cNvPr id="71" name="TextBox 70">
            <a:extLst>
              <a:ext uri="{FF2B5EF4-FFF2-40B4-BE49-F238E27FC236}">
                <a16:creationId xmlns:a16="http://schemas.microsoft.com/office/drawing/2014/main" id="{49F9F27C-B477-4793-9D63-B1142B095BFF}"/>
              </a:ext>
            </a:extLst>
          </p:cNvPr>
          <p:cNvSpPr txBox="1"/>
          <p:nvPr/>
        </p:nvSpPr>
        <p:spPr>
          <a:xfrm>
            <a:off x="3991118" y="4828864"/>
            <a:ext cx="2395258" cy="646331"/>
          </a:xfrm>
          <a:prstGeom prst="rect">
            <a:avLst/>
          </a:prstGeom>
          <a:noFill/>
        </p:spPr>
        <p:txBody>
          <a:bodyPr wrap="square" rtlCol="0">
            <a:spAutoFit/>
          </a:bodyPr>
          <a:lstStyle/>
          <a:p>
            <a:pPr algn="ctr"/>
            <a:r>
              <a:rPr lang="en-AU" i="1" dirty="0"/>
              <a:t>REST </a:t>
            </a:r>
          </a:p>
          <a:p>
            <a:pPr algn="ctr"/>
            <a:r>
              <a:rPr lang="en-AU" i="1" dirty="0"/>
              <a:t>\</a:t>
            </a:r>
            <a:r>
              <a:rPr lang="en-AU" i="1" dirty="0" err="1"/>
              <a:t>InvokeRunbook</a:t>
            </a:r>
            <a:endParaRPr lang="en-AU" i="1" dirty="0"/>
          </a:p>
        </p:txBody>
      </p:sp>
      <p:sp>
        <p:nvSpPr>
          <p:cNvPr id="72" name="TextBox 71">
            <a:extLst>
              <a:ext uri="{FF2B5EF4-FFF2-40B4-BE49-F238E27FC236}">
                <a16:creationId xmlns:a16="http://schemas.microsoft.com/office/drawing/2014/main" id="{F39FE3F2-9D1F-443C-89A8-D57C57F005A6}"/>
              </a:ext>
            </a:extLst>
          </p:cNvPr>
          <p:cNvSpPr txBox="1"/>
          <p:nvPr/>
        </p:nvSpPr>
        <p:spPr>
          <a:xfrm>
            <a:off x="9692268" y="3321638"/>
            <a:ext cx="2395258" cy="369332"/>
          </a:xfrm>
          <a:prstGeom prst="rect">
            <a:avLst/>
          </a:prstGeom>
          <a:noFill/>
        </p:spPr>
        <p:txBody>
          <a:bodyPr wrap="square" rtlCol="0">
            <a:spAutoFit/>
          </a:bodyPr>
          <a:lstStyle/>
          <a:p>
            <a:pPr algn="ctr"/>
            <a:r>
              <a:rPr lang="en-AU" i="1" dirty="0"/>
              <a:t>POST </a:t>
            </a:r>
          </a:p>
        </p:txBody>
      </p:sp>
      <p:pic>
        <p:nvPicPr>
          <p:cNvPr id="43" name="Content Placeholder 4" descr="A picture containing clock&#10;&#10;Description automatically generated">
            <a:extLst>
              <a:ext uri="{FF2B5EF4-FFF2-40B4-BE49-F238E27FC236}">
                <a16:creationId xmlns:a16="http://schemas.microsoft.com/office/drawing/2014/main" id="{E2F6DE3D-C6D6-4A69-B06B-13CC88FEB5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3735" y="582130"/>
            <a:ext cx="621413" cy="621413"/>
          </a:xfrm>
          <a:prstGeom prst="rect">
            <a:avLst/>
          </a:prstGeom>
        </p:spPr>
      </p:pic>
      <p:sp>
        <p:nvSpPr>
          <p:cNvPr id="45" name="Rectangle 44">
            <a:extLst>
              <a:ext uri="{FF2B5EF4-FFF2-40B4-BE49-F238E27FC236}">
                <a16:creationId xmlns:a16="http://schemas.microsoft.com/office/drawing/2014/main" id="{59879558-41C7-48CC-AD02-B171D8446851}"/>
              </a:ext>
            </a:extLst>
          </p:cNvPr>
          <p:cNvSpPr/>
          <p:nvPr/>
        </p:nvSpPr>
        <p:spPr>
          <a:xfrm>
            <a:off x="9978485" y="3911403"/>
            <a:ext cx="1804861" cy="1563792"/>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descr="A picture containing object, clock, drawing&#10;&#10;Description automatically generated">
            <a:extLst>
              <a:ext uri="{FF2B5EF4-FFF2-40B4-BE49-F238E27FC236}">
                <a16:creationId xmlns:a16="http://schemas.microsoft.com/office/drawing/2014/main" id="{7EC73501-0C55-40F9-860D-4687AC3F1A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53379" y="4657179"/>
            <a:ext cx="664283" cy="617783"/>
          </a:xfrm>
          <a:prstGeom prst="rect">
            <a:avLst/>
          </a:prstGeom>
        </p:spPr>
      </p:pic>
    </p:spTree>
    <p:extLst>
      <p:ext uri="{BB962C8B-B14F-4D97-AF65-F5344CB8AC3E}">
        <p14:creationId xmlns:p14="http://schemas.microsoft.com/office/powerpoint/2010/main" val="836818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581923" y="5180876"/>
            <a:ext cx="9844777"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The Action</a:t>
            </a:r>
          </a:p>
        </p:txBody>
      </p:sp>
      <p:sp>
        <p:nvSpPr>
          <p:cNvPr id="7" name="Footer Placeholder 1">
            <a:extLst>
              <a:ext uri="{FF2B5EF4-FFF2-40B4-BE49-F238E27FC236}">
                <a16:creationId xmlns:a16="http://schemas.microsoft.com/office/drawing/2014/main" id="{6DFFC897-71CD-45ED-943A-5509B05B65C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634009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A0ED7-AE16-406F-B506-6A9F96004C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20616" y="-12431"/>
            <a:ext cx="12192000" cy="6864626"/>
          </a:xfrm>
          <a:prstGeom prst="rect">
            <a:avLst/>
          </a:prstGeom>
        </p:spPr>
      </p:pic>
      <p:sp>
        <p:nvSpPr>
          <p:cNvPr id="3" name="Title 1">
            <a:extLst>
              <a:ext uri="{FF2B5EF4-FFF2-40B4-BE49-F238E27FC236}">
                <a16:creationId xmlns:a16="http://schemas.microsoft.com/office/drawing/2014/main" id="{004466AC-DAD2-43EC-9DAC-96F603DD1C84}"/>
              </a:ext>
            </a:extLst>
          </p:cNvPr>
          <p:cNvSpPr txBox="1">
            <a:spLocks/>
          </p:cNvSpPr>
          <p:nvPr/>
        </p:nvSpPr>
        <p:spPr>
          <a:xfrm>
            <a:off x="369637" y="4170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Request Function Workflow</a:t>
            </a:r>
          </a:p>
          <a:p>
            <a:pPr algn="r"/>
            <a:r>
              <a:rPr lang="en-US" b="1" dirty="0">
                <a:solidFill>
                  <a:schemeClr val="bg1"/>
                </a:solidFill>
                <a:latin typeface="Arial" panose="020B0604020202020204" pitchFamily="34" charset="0"/>
                <a:cs typeface="Arial" panose="020B0604020202020204" pitchFamily="34" charset="0"/>
              </a:rPr>
              <a:t>\</a:t>
            </a:r>
            <a:r>
              <a:rPr lang="en-US" b="1" dirty="0" err="1">
                <a:solidFill>
                  <a:schemeClr val="bg1"/>
                </a:solidFill>
                <a:latin typeface="Arial" panose="020B0604020202020204" pitchFamily="34" charset="0"/>
                <a:cs typeface="Arial" panose="020B0604020202020204" pitchFamily="34" charset="0"/>
              </a:rPr>
              <a:t>InvokeRequest</a:t>
            </a:r>
            <a:endParaRPr lang="en-US" b="1" dirty="0">
              <a:solidFill>
                <a:schemeClr val="bg1"/>
              </a:solidFill>
              <a:latin typeface="Arial" panose="020B0604020202020204" pitchFamily="34" charset="0"/>
              <a:cs typeface="Arial" panose="020B0604020202020204" pitchFamily="34" charset="0"/>
            </a:endParaRPr>
          </a:p>
        </p:txBody>
      </p:sp>
      <p:pic>
        <p:nvPicPr>
          <p:cNvPr id="4" name="Content Placeholder 4" descr="A picture containing drawing&#10;&#10;Description automatically generated">
            <a:extLst>
              <a:ext uri="{FF2B5EF4-FFF2-40B4-BE49-F238E27FC236}">
                <a16:creationId xmlns:a16="http://schemas.microsoft.com/office/drawing/2014/main" id="{87EFA022-45CF-4561-9009-6F325908A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033" y="2673660"/>
            <a:ext cx="1325563" cy="1325563"/>
          </a:xfrm>
          <a:prstGeom prst="rect">
            <a:avLst/>
          </a:prstGeom>
        </p:spPr>
      </p:pic>
      <p:pic>
        <p:nvPicPr>
          <p:cNvPr id="6" name="Content Placeholder 4" descr="A picture containing drawing&#10;&#10;Description automatically generated">
            <a:extLst>
              <a:ext uri="{FF2B5EF4-FFF2-40B4-BE49-F238E27FC236}">
                <a16:creationId xmlns:a16="http://schemas.microsoft.com/office/drawing/2014/main" id="{328081E1-27D0-4E2F-903D-0041EF609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4274" y="892252"/>
            <a:ext cx="1325563" cy="1325563"/>
          </a:xfrm>
          <a:prstGeom prst="rect">
            <a:avLst/>
          </a:prstGeom>
        </p:spPr>
      </p:pic>
      <p:sp>
        <p:nvSpPr>
          <p:cNvPr id="13" name="TextBox 12">
            <a:extLst>
              <a:ext uri="{FF2B5EF4-FFF2-40B4-BE49-F238E27FC236}">
                <a16:creationId xmlns:a16="http://schemas.microsoft.com/office/drawing/2014/main" id="{AE7A977F-6DBE-417C-A813-D0E33AE422DB}"/>
              </a:ext>
            </a:extLst>
          </p:cNvPr>
          <p:cNvSpPr txBox="1"/>
          <p:nvPr/>
        </p:nvSpPr>
        <p:spPr>
          <a:xfrm>
            <a:off x="3584745" y="3948698"/>
            <a:ext cx="2395258" cy="369332"/>
          </a:xfrm>
          <a:prstGeom prst="rect">
            <a:avLst/>
          </a:prstGeom>
          <a:noFill/>
        </p:spPr>
        <p:txBody>
          <a:bodyPr wrap="square" rtlCol="0">
            <a:spAutoFit/>
          </a:bodyPr>
          <a:lstStyle/>
          <a:p>
            <a:pPr algn="ctr"/>
            <a:r>
              <a:rPr lang="en-AU" dirty="0"/>
              <a:t>Token Validation</a:t>
            </a:r>
          </a:p>
        </p:txBody>
      </p:sp>
      <p:sp>
        <p:nvSpPr>
          <p:cNvPr id="16" name="Footer Placeholder 1">
            <a:extLst>
              <a:ext uri="{FF2B5EF4-FFF2-40B4-BE49-F238E27FC236}">
                <a16:creationId xmlns:a16="http://schemas.microsoft.com/office/drawing/2014/main" id="{A695F38D-FA04-4140-84FE-D3C697B14B97}"/>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
        <p:nvSpPr>
          <p:cNvPr id="19" name="TextBox 18">
            <a:extLst>
              <a:ext uri="{FF2B5EF4-FFF2-40B4-BE49-F238E27FC236}">
                <a16:creationId xmlns:a16="http://schemas.microsoft.com/office/drawing/2014/main" id="{6A0A7BD4-3420-4E20-9A25-19A3C6B913FD}"/>
              </a:ext>
            </a:extLst>
          </p:cNvPr>
          <p:cNvSpPr txBox="1"/>
          <p:nvPr/>
        </p:nvSpPr>
        <p:spPr>
          <a:xfrm>
            <a:off x="5000404" y="6303493"/>
            <a:ext cx="2395258" cy="369332"/>
          </a:xfrm>
          <a:prstGeom prst="rect">
            <a:avLst/>
          </a:prstGeom>
          <a:noFill/>
        </p:spPr>
        <p:txBody>
          <a:bodyPr wrap="square" rtlCol="0">
            <a:spAutoFit/>
          </a:bodyPr>
          <a:lstStyle/>
          <a:p>
            <a:pPr algn="ctr"/>
            <a:r>
              <a:rPr lang="en-AU" dirty="0"/>
              <a:t>Start the Runbook</a:t>
            </a:r>
          </a:p>
        </p:txBody>
      </p:sp>
      <p:sp>
        <p:nvSpPr>
          <p:cNvPr id="20" name="TextBox 19">
            <a:extLst>
              <a:ext uri="{FF2B5EF4-FFF2-40B4-BE49-F238E27FC236}">
                <a16:creationId xmlns:a16="http://schemas.microsoft.com/office/drawing/2014/main" id="{74D19D98-89F3-4F6F-9490-DB9FAA71951F}"/>
              </a:ext>
            </a:extLst>
          </p:cNvPr>
          <p:cNvSpPr txBox="1"/>
          <p:nvPr/>
        </p:nvSpPr>
        <p:spPr>
          <a:xfrm>
            <a:off x="9866748" y="1093368"/>
            <a:ext cx="2395258" cy="646331"/>
          </a:xfrm>
          <a:prstGeom prst="rect">
            <a:avLst/>
          </a:prstGeom>
          <a:noFill/>
        </p:spPr>
        <p:txBody>
          <a:bodyPr wrap="square" rtlCol="0">
            <a:spAutoFit/>
          </a:bodyPr>
          <a:lstStyle/>
          <a:p>
            <a:pPr algn="ctr"/>
            <a:r>
              <a:rPr lang="en-AU" dirty="0"/>
              <a:t>PowerShell Helper</a:t>
            </a:r>
          </a:p>
          <a:p>
            <a:pPr algn="ctr"/>
            <a:r>
              <a:rPr lang="en-AU" dirty="0"/>
              <a:t>(Configuration)</a:t>
            </a:r>
          </a:p>
        </p:txBody>
      </p:sp>
      <p:sp>
        <p:nvSpPr>
          <p:cNvPr id="22" name="TextBox 21">
            <a:extLst>
              <a:ext uri="{FF2B5EF4-FFF2-40B4-BE49-F238E27FC236}">
                <a16:creationId xmlns:a16="http://schemas.microsoft.com/office/drawing/2014/main" id="{FF9F6559-36AF-40D0-885F-28CE9ECA6CAD}"/>
              </a:ext>
            </a:extLst>
          </p:cNvPr>
          <p:cNvSpPr txBox="1"/>
          <p:nvPr/>
        </p:nvSpPr>
        <p:spPr>
          <a:xfrm>
            <a:off x="5663186" y="3954225"/>
            <a:ext cx="2395258" cy="646331"/>
          </a:xfrm>
          <a:prstGeom prst="rect">
            <a:avLst/>
          </a:prstGeom>
          <a:noFill/>
        </p:spPr>
        <p:txBody>
          <a:bodyPr wrap="square" rtlCol="0">
            <a:spAutoFit/>
          </a:bodyPr>
          <a:lstStyle/>
          <a:p>
            <a:pPr algn="ctr"/>
            <a:r>
              <a:rPr lang="en-AU" dirty="0"/>
              <a:t>Configuration Validation</a:t>
            </a:r>
          </a:p>
        </p:txBody>
      </p:sp>
      <p:cxnSp>
        <p:nvCxnSpPr>
          <p:cNvPr id="25" name="Straight Arrow Connector 24">
            <a:extLst>
              <a:ext uri="{FF2B5EF4-FFF2-40B4-BE49-F238E27FC236}">
                <a16:creationId xmlns:a16="http://schemas.microsoft.com/office/drawing/2014/main" id="{3D4761A8-44D8-40E4-B69C-7B189E33733D}"/>
              </a:ext>
            </a:extLst>
          </p:cNvPr>
          <p:cNvCxnSpPr>
            <a:cxnSpLocks/>
          </p:cNvCxnSpPr>
          <p:nvPr/>
        </p:nvCxnSpPr>
        <p:spPr>
          <a:xfrm flipV="1">
            <a:off x="7356090" y="1832931"/>
            <a:ext cx="1614116" cy="1161136"/>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1F56AAB-0A2E-430F-8ED8-B7035B10EF2D}"/>
              </a:ext>
            </a:extLst>
          </p:cNvPr>
          <p:cNvSpPr txBox="1"/>
          <p:nvPr/>
        </p:nvSpPr>
        <p:spPr>
          <a:xfrm>
            <a:off x="6247478" y="2052576"/>
            <a:ext cx="2395258" cy="369332"/>
          </a:xfrm>
          <a:prstGeom prst="rect">
            <a:avLst/>
          </a:prstGeom>
          <a:noFill/>
        </p:spPr>
        <p:txBody>
          <a:bodyPr wrap="square" rtlCol="0">
            <a:spAutoFit/>
          </a:bodyPr>
          <a:lstStyle/>
          <a:p>
            <a:pPr algn="ctr"/>
            <a:r>
              <a:rPr lang="en-AU" i="1" dirty="0"/>
              <a:t>POST \Validate</a:t>
            </a:r>
          </a:p>
        </p:txBody>
      </p:sp>
      <p:cxnSp>
        <p:nvCxnSpPr>
          <p:cNvPr id="29" name="Straight Arrow Connector 28">
            <a:extLst>
              <a:ext uri="{FF2B5EF4-FFF2-40B4-BE49-F238E27FC236}">
                <a16:creationId xmlns:a16="http://schemas.microsoft.com/office/drawing/2014/main" id="{3124D481-A983-4544-9005-438EB36DE55A}"/>
              </a:ext>
            </a:extLst>
          </p:cNvPr>
          <p:cNvCxnSpPr>
            <a:cxnSpLocks/>
            <a:endCxn id="34" idx="0"/>
          </p:cNvCxnSpPr>
          <p:nvPr/>
        </p:nvCxnSpPr>
        <p:spPr>
          <a:xfrm>
            <a:off x="9664715" y="3331171"/>
            <a:ext cx="1099482" cy="856378"/>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4F1254-FC04-409A-9FBC-55746789D14D}"/>
              </a:ext>
            </a:extLst>
          </p:cNvPr>
          <p:cNvSpPr txBox="1"/>
          <p:nvPr/>
        </p:nvSpPr>
        <p:spPr>
          <a:xfrm>
            <a:off x="7675440" y="6315093"/>
            <a:ext cx="2395258" cy="369332"/>
          </a:xfrm>
          <a:prstGeom prst="rect">
            <a:avLst/>
          </a:prstGeom>
          <a:noFill/>
        </p:spPr>
        <p:txBody>
          <a:bodyPr wrap="square" rtlCol="0">
            <a:spAutoFit/>
          </a:bodyPr>
          <a:lstStyle/>
          <a:p>
            <a:pPr algn="ctr"/>
            <a:r>
              <a:rPr lang="en-AU" dirty="0"/>
              <a:t>Wait for Approval Event</a:t>
            </a:r>
          </a:p>
        </p:txBody>
      </p:sp>
      <p:pic>
        <p:nvPicPr>
          <p:cNvPr id="34" name="Picture 33" descr="A picture containing plate&#10;&#10;Description automatically generated">
            <a:extLst>
              <a:ext uri="{FF2B5EF4-FFF2-40B4-BE49-F238E27FC236}">
                <a16:creationId xmlns:a16="http://schemas.microsoft.com/office/drawing/2014/main" id="{2C212251-9D8C-4811-AFF1-C06F95F33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2532" y="4187549"/>
            <a:ext cx="923330" cy="923330"/>
          </a:xfrm>
          <a:prstGeom prst="rect">
            <a:avLst/>
          </a:prstGeom>
        </p:spPr>
      </p:pic>
      <p:cxnSp>
        <p:nvCxnSpPr>
          <p:cNvPr id="35" name="Straight Arrow Connector 34">
            <a:extLst>
              <a:ext uri="{FF2B5EF4-FFF2-40B4-BE49-F238E27FC236}">
                <a16:creationId xmlns:a16="http://schemas.microsoft.com/office/drawing/2014/main" id="{6F757948-F6B6-4D38-9496-A3F8CCA1E82B}"/>
              </a:ext>
            </a:extLst>
          </p:cNvPr>
          <p:cNvCxnSpPr>
            <a:cxnSpLocks/>
            <a:stCxn id="34" idx="2"/>
          </p:cNvCxnSpPr>
          <p:nvPr/>
        </p:nvCxnSpPr>
        <p:spPr>
          <a:xfrm flipH="1">
            <a:off x="9647095" y="5110879"/>
            <a:ext cx="1117102" cy="52807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243CC08-AEEE-4A0A-9C30-21489663C299}"/>
              </a:ext>
            </a:extLst>
          </p:cNvPr>
          <p:cNvSpPr txBox="1"/>
          <p:nvPr/>
        </p:nvSpPr>
        <p:spPr>
          <a:xfrm>
            <a:off x="9315284" y="5317356"/>
            <a:ext cx="2395258" cy="369332"/>
          </a:xfrm>
          <a:prstGeom prst="rect">
            <a:avLst/>
          </a:prstGeom>
          <a:noFill/>
        </p:spPr>
        <p:txBody>
          <a:bodyPr wrap="square" rtlCol="0">
            <a:spAutoFit/>
          </a:bodyPr>
          <a:lstStyle/>
          <a:p>
            <a:pPr algn="ctr"/>
            <a:r>
              <a:rPr lang="en-AU" dirty="0"/>
              <a:t>REST</a:t>
            </a:r>
          </a:p>
        </p:txBody>
      </p:sp>
      <p:sp>
        <p:nvSpPr>
          <p:cNvPr id="31" name="TextBox 30">
            <a:extLst>
              <a:ext uri="{FF2B5EF4-FFF2-40B4-BE49-F238E27FC236}">
                <a16:creationId xmlns:a16="http://schemas.microsoft.com/office/drawing/2014/main" id="{0CC5B756-1728-4A32-ACA5-CDC385ED9516}"/>
              </a:ext>
            </a:extLst>
          </p:cNvPr>
          <p:cNvSpPr txBox="1"/>
          <p:nvPr/>
        </p:nvSpPr>
        <p:spPr>
          <a:xfrm>
            <a:off x="-93420" y="2077856"/>
            <a:ext cx="3436154" cy="646331"/>
          </a:xfrm>
          <a:prstGeom prst="rect">
            <a:avLst/>
          </a:prstGeom>
          <a:noFill/>
        </p:spPr>
        <p:txBody>
          <a:bodyPr wrap="square" rtlCol="0">
            <a:spAutoFit/>
          </a:bodyPr>
          <a:lstStyle/>
          <a:p>
            <a:pPr algn="ctr"/>
            <a:r>
              <a:rPr lang="en-AU" dirty="0"/>
              <a:t>POST \</a:t>
            </a:r>
            <a:r>
              <a:rPr lang="en-AU" dirty="0" err="1"/>
              <a:t>InvokeRequest</a:t>
            </a:r>
            <a:endParaRPr lang="en-AU" dirty="0"/>
          </a:p>
          <a:p>
            <a:pPr algn="ctr"/>
            <a:r>
              <a:rPr lang="en-AU" dirty="0"/>
              <a:t>Change</a:t>
            </a:r>
          </a:p>
        </p:txBody>
      </p:sp>
      <p:pic>
        <p:nvPicPr>
          <p:cNvPr id="33" name="Content Placeholder 4" descr="A picture containing drawing&#10;&#10;Description automatically generated">
            <a:extLst>
              <a:ext uri="{FF2B5EF4-FFF2-40B4-BE49-F238E27FC236}">
                <a16:creationId xmlns:a16="http://schemas.microsoft.com/office/drawing/2014/main" id="{E77BAF5D-61EA-4A72-9924-7506BD6ED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707" y="2686612"/>
            <a:ext cx="1325563" cy="1325563"/>
          </a:xfrm>
          <a:prstGeom prst="rect">
            <a:avLst/>
          </a:prstGeom>
        </p:spPr>
      </p:pic>
      <p:cxnSp>
        <p:nvCxnSpPr>
          <p:cNvPr id="40" name="Straight Arrow Connector 39">
            <a:extLst>
              <a:ext uri="{FF2B5EF4-FFF2-40B4-BE49-F238E27FC236}">
                <a16:creationId xmlns:a16="http://schemas.microsoft.com/office/drawing/2014/main" id="{54FD6214-B870-4620-98FE-33AD45D8557D}"/>
              </a:ext>
            </a:extLst>
          </p:cNvPr>
          <p:cNvCxnSpPr>
            <a:cxnSpLocks/>
          </p:cNvCxnSpPr>
          <p:nvPr/>
        </p:nvCxnSpPr>
        <p:spPr>
          <a:xfrm flipV="1">
            <a:off x="5531128" y="3321638"/>
            <a:ext cx="587981" cy="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D01183A-B308-49C7-B75C-89FBBF0A6698}"/>
              </a:ext>
            </a:extLst>
          </p:cNvPr>
          <p:cNvPicPr>
            <a:picLocks noChangeAspect="1"/>
          </p:cNvPicPr>
          <p:nvPr/>
        </p:nvPicPr>
        <p:blipFill>
          <a:blip r:embed="rId6"/>
          <a:stretch>
            <a:fillRect/>
          </a:stretch>
        </p:blipFill>
        <p:spPr>
          <a:xfrm>
            <a:off x="171138" y="2872075"/>
            <a:ext cx="1269488" cy="1152800"/>
          </a:xfrm>
          <a:prstGeom prst="rect">
            <a:avLst/>
          </a:prstGeom>
        </p:spPr>
      </p:pic>
      <p:cxnSp>
        <p:nvCxnSpPr>
          <p:cNvPr id="42" name="Straight Arrow Connector 41">
            <a:extLst>
              <a:ext uri="{FF2B5EF4-FFF2-40B4-BE49-F238E27FC236}">
                <a16:creationId xmlns:a16="http://schemas.microsoft.com/office/drawing/2014/main" id="{5038F2CF-5234-40F7-902D-13D45EE73973}"/>
              </a:ext>
            </a:extLst>
          </p:cNvPr>
          <p:cNvCxnSpPr>
            <a:cxnSpLocks/>
          </p:cNvCxnSpPr>
          <p:nvPr/>
        </p:nvCxnSpPr>
        <p:spPr>
          <a:xfrm flipV="1">
            <a:off x="1474843" y="3321638"/>
            <a:ext cx="2516275" cy="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7719BD5-0A79-47A7-B620-D380F50026BF}"/>
              </a:ext>
            </a:extLst>
          </p:cNvPr>
          <p:cNvCxnSpPr>
            <a:cxnSpLocks/>
          </p:cNvCxnSpPr>
          <p:nvPr/>
        </p:nvCxnSpPr>
        <p:spPr>
          <a:xfrm flipH="1">
            <a:off x="7492004" y="2034452"/>
            <a:ext cx="1568113" cy="1102593"/>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7E49E35-C5AF-4269-A039-E819AFA4FD31}"/>
              </a:ext>
            </a:extLst>
          </p:cNvPr>
          <p:cNvSpPr txBox="1"/>
          <p:nvPr/>
        </p:nvSpPr>
        <p:spPr>
          <a:xfrm>
            <a:off x="8075676" y="2178269"/>
            <a:ext cx="2395258" cy="369332"/>
          </a:xfrm>
          <a:prstGeom prst="rect">
            <a:avLst/>
          </a:prstGeom>
          <a:noFill/>
        </p:spPr>
        <p:txBody>
          <a:bodyPr wrap="square" rtlCol="0">
            <a:spAutoFit/>
          </a:bodyPr>
          <a:lstStyle/>
          <a:p>
            <a:pPr algn="ctr"/>
            <a:r>
              <a:rPr lang="en-AU" i="1" dirty="0"/>
              <a:t>Response</a:t>
            </a:r>
          </a:p>
        </p:txBody>
      </p:sp>
      <p:pic>
        <p:nvPicPr>
          <p:cNvPr id="47" name="Content Placeholder 4" descr="A picture containing drawing&#10;&#10;Description automatically generated">
            <a:extLst>
              <a:ext uri="{FF2B5EF4-FFF2-40B4-BE49-F238E27FC236}">
                <a16:creationId xmlns:a16="http://schemas.microsoft.com/office/drawing/2014/main" id="{6B9904A6-AFDA-4337-9468-B3415C03B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901" y="2668390"/>
            <a:ext cx="1325563" cy="1325563"/>
          </a:xfrm>
          <a:prstGeom prst="rect">
            <a:avLst/>
          </a:prstGeom>
        </p:spPr>
      </p:pic>
      <p:cxnSp>
        <p:nvCxnSpPr>
          <p:cNvPr id="48" name="Straight Arrow Connector 47">
            <a:extLst>
              <a:ext uri="{FF2B5EF4-FFF2-40B4-BE49-F238E27FC236}">
                <a16:creationId xmlns:a16="http://schemas.microsoft.com/office/drawing/2014/main" id="{CAC69387-FD00-48E8-BCF5-1D52652C1CEC}"/>
              </a:ext>
            </a:extLst>
          </p:cNvPr>
          <p:cNvCxnSpPr>
            <a:cxnSpLocks/>
          </p:cNvCxnSpPr>
          <p:nvPr/>
        </p:nvCxnSpPr>
        <p:spPr>
          <a:xfrm>
            <a:off x="7523596" y="3321638"/>
            <a:ext cx="725054"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64A9B95-ED3E-4A2F-B870-A8DF32D22A83}"/>
              </a:ext>
            </a:extLst>
          </p:cNvPr>
          <p:cNvSpPr txBox="1"/>
          <p:nvPr/>
        </p:nvSpPr>
        <p:spPr>
          <a:xfrm>
            <a:off x="7675440" y="4002883"/>
            <a:ext cx="2395258" cy="369332"/>
          </a:xfrm>
          <a:prstGeom prst="rect">
            <a:avLst/>
          </a:prstGeom>
          <a:noFill/>
        </p:spPr>
        <p:txBody>
          <a:bodyPr wrap="square" rtlCol="0">
            <a:spAutoFit/>
          </a:bodyPr>
          <a:lstStyle/>
          <a:p>
            <a:pPr algn="ctr"/>
            <a:r>
              <a:rPr lang="en-AU" dirty="0"/>
              <a:t>Request Approval</a:t>
            </a:r>
          </a:p>
        </p:txBody>
      </p:sp>
      <p:pic>
        <p:nvPicPr>
          <p:cNvPr id="57" name="Content Placeholder 4" descr="A picture containing drawing&#10;&#10;Description automatically generated">
            <a:extLst>
              <a:ext uri="{FF2B5EF4-FFF2-40B4-BE49-F238E27FC236}">
                <a16:creationId xmlns:a16="http://schemas.microsoft.com/office/drawing/2014/main" id="{B973C4DA-0C58-4500-AEEB-6B9A413DF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8650" y="4976168"/>
            <a:ext cx="1325563" cy="1325563"/>
          </a:xfrm>
          <a:prstGeom prst="rect">
            <a:avLst/>
          </a:prstGeom>
        </p:spPr>
      </p:pic>
      <p:pic>
        <p:nvPicPr>
          <p:cNvPr id="60" name="Content Placeholder 4" descr="A picture containing drawing&#10;&#10;Description automatically generated">
            <a:extLst>
              <a:ext uri="{FF2B5EF4-FFF2-40B4-BE49-F238E27FC236}">
                <a16:creationId xmlns:a16="http://schemas.microsoft.com/office/drawing/2014/main" id="{FBCAC767-C2A9-40F1-9343-C62E39D87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892" y="5003340"/>
            <a:ext cx="1325563" cy="1325563"/>
          </a:xfrm>
          <a:prstGeom prst="rect">
            <a:avLst/>
          </a:prstGeom>
        </p:spPr>
      </p:pic>
      <p:cxnSp>
        <p:nvCxnSpPr>
          <p:cNvPr id="61" name="Straight Arrow Connector 60">
            <a:extLst>
              <a:ext uri="{FF2B5EF4-FFF2-40B4-BE49-F238E27FC236}">
                <a16:creationId xmlns:a16="http://schemas.microsoft.com/office/drawing/2014/main" id="{7E563A60-95D6-4730-8F65-062F3DB38DEA}"/>
              </a:ext>
            </a:extLst>
          </p:cNvPr>
          <p:cNvCxnSpPr>
            <a:cxnSpLocks/>
          </p:cNvCxnSpPr>
          <p:nvPr/>
        </p:nvCxnSpPr>
        <p:spPr>
          <a:xfrm flipH="1">
            <a:off x="7110770" y="5638949"/>
            <a:ext cx="105237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64" name="Content Placeholder 4" descr="A picture containing drawing&#10;&#10;Description automatically generated">
            <a:extLst>
              <a:ext uri="{FF2B5EF4-FFF2-40B4-BE49-F238E27FC236}">
                <a16:creationId xmlns:a16="http://schemas.microsoft.com/office/drawing/2014/main" id="{E3D24F1C-F959-4874-B5C1-B74732CCC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172" y="4976792"/>
            <a:ext cx="1325563" cy="1325563"/>
          </a:xfrm>
          <a:prstGeom prst="rect">
            <a:avLst/>
          </a:prstGeom>
        </p:spPr>
      </p:pic>
      <p:sp>
        <p:nvSpPr>
          <p:cNvPr id="65" name="TextBox 64">
            <a:extLst>
              <a:ext uri="{FF2B5EF4-FFF2-40B4-BE49-F238E27FC236}">
                <a16:creationId xmlns:a16="http://schemas.microsoft.com/office/drawing/2014/main" id="{27469AE0-4BC7-4EB1-A602-D5C289129EBC}"/>
              </a:ext>
            </a:extLst>
          </p:cNvPr>
          <p:cNvSpPr txBox="1"/>
          <p:nvPr/>
        </p:nvSpPr>
        <p:spPr>
          <a:xfrm>
            <a:off x="2629783" y="6176593"/>
            <a:ext cx="2395258" cy="646331"/>
          </a:xfrm>
          <a:prstGeom prst="rect">
            <a:avLst/>
          </a:prstGeom>
          <a:noFill/>
        </p:spPr>
        <p:txBody>
          <a:bodyPr wrap="square" rtlCol="0">
            <a:spAutoFit/>
          </a:bodyPr>
          <a:lstStyle/>
          <a:p>
            <a:pPr algn="ctr"/>
            <a:r>
              <a:rPr lang="en-AU" dirty="0"/>
              <a:t>PowerShell Helper</a:t>
            </a:r>
          </a:p>
          <a:p>
            <a:pPr algn="ctr"/>
            <a:r>
              <a:rPr lang="en-AU" dirty="0"/>
              <a:t>(Start Runbook)</a:t>
            </a:r>
          </a:p>
        </p:txBody>
      </p:sp>
      <p:cxnSp>
        <p:nvCxnSpPr>
          <p:cNvPr id="66" name="Straight Arrow Connector 65">
            <a:extLst>
              <a:ext uri="{FF2B5EF4-FFF2-40B4-BE49-F238E27FC236}">
                <a16:creationId xmlns:a16="http://schemas.microsoft.com/office/drawing/2014/main" id="{2BC072A4-0478-4D62-B2CA-A5AA690A73DC}"/>
              </a:ext>
            </a:extLst>
          </p:cNvPr>
          <p:cNvCxnSpPr>
            <a:cxnSpLocks/>
          </p:cNvCxnSpPr>
          <p:nvPr/>
        </p:nvCxnSpPr>
        <p:spPr>
          <a:xfrm flipH="1">
            <a:off x="4610617" y="5626398"/>
            <a:ext cx="1052378" cy="0"/>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pic>
        <p:nvPicPr>
          <p:cNvPr id="68" name="Picture 67" descr="A picture containing drawing&#10;&#10;Description automatically generated">
            <a:extLst>
              <a:ext uri="{FF2B5EF4-FFF2-40B4-BE49-F238E27FC236}">
                <a16:creationId xmlns:a16="http://schemas.microsoft.com/office/drawing/2014/main" id="{8B61673A-A1C2-4E2D-8322-B6E1BCB7F9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00" y="4961026"/>
            <a:ext cx="1289545" cy="1289545"/>
          </a:xfrm>
          <a:prstGeom prst="rect">
            <a:avLst/>
          </a:prstGeom>
        </p:spPr>
      </p:pic>
      <p:cxnSp>
        <p:nvCxnSpPr>
          <p:cNvPr id="69" name="Straight Arrow Connector 68">
            <a:extLst>
              <a:ext uri="{FF2B5EF4-FFF2-40B4-BE49-F238E27FC236}">
                <a16:creationId xmlns:a16="http://schemas.microsoft.com/office/drawing/2014/main" id="{FDA1A065-A8F5-4AED-B814-7237B408B5FF}"/>
              </a:ext>
            </a:extLst>
          </p:cNvPr>
          <p:cNvCxnSpPr>
            <a:cxnSpLocks/>
          </p:cNvCxnSpPr>
          <p:nvPr/>
        </p:nvCxnSpPr>
        <p:spPr>
          <a:xfrm flipH="1">
            <a:off x="2144505" y="5638949"/>
            <a:ext cx="105237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0C802D9-7771-4011-A2B8-31E0C795331E}"/>
              </a:ext>
            </a:extLst>
          </p:cNvPr>
          <p:cNvSpPr txBox="1"/>
          <p:nvPr/>
        </p:nvSpPr>
        <p:spPr>
          <a:xfrm>
            <a:off x="265951" y="6289396"/>
            <a:ext cx="2395258" cy="369332"/>
          </a:xfrm>
          <a:prstGeom prst="rect">
            <a:avLst/>
          </a:prstGeom>
          <a:noFill/>
        </p:spPr>
        <p:txBody>
          <a:bodyPr wrap="square" rtlCol="0">
            <a:spAutoFit/>
          </a:bodyPr>
          <a:lstStyle/>
          <a:p>
            <a:pPr algn="ctr"/>
            <a:r>
              <a:rPr lang="en-AU" dirty="0"/>
              <a:t>Runbook Starts</a:t>
            </a:r>
          </a:p>
        </p:txBody>
      </p:sp>
      <p:sp>
        <p:nvSpPr>
          <p:cNvPr id="71" name="TextBox 70">
            <a:extLst>
              <a:ext uri="{FF2B5EF4-FFF2-40B4-BE49-F238E27FC236}">
                <a16:creationId xmlns:a16="http://schemas.microsoft.com/office/drawing/2014/main" id="{49F9F27C-B477-4793-9D63-B1142B095BFF}"/>
              </a:ext>
            </a:extLst>
          </p:cNvPr>
          <p:cNvSpPr txBox="1"/>
          <p:nvPr/>
        </p:nvSpPr>
        <p:spPr>
          <a:xfrm>
            <a:off x="3991118" y="4828864"/>
            <a:ext cx="2395258" cy="646331"/>
          </a:xfrm>
          <a:prstGeom prst="rect">
            <a:avLst/>
          </a:prstGeom>
          <a:noFill/>
        </p:spPr>
        <p:txBody>
          <a:bodyPr wrap="square" rtlCol="0">
            <a:spAutoFit/>
          </a:bodyPr>
          <a:lstStyle/>
          <a:p>
            <a:pPr algn="ctr"/>
            <a:r>
              <a:rPr lang="en-AU" i="1" dirty="0"/>
              <a:t>REST </a:t>
            </a:r>
          </a:p>
          <a:p>
            <a:pPr algn="ctr"/>
            <a:r>
              <a:rPr lang="en-AU" i="1" dirty="0"/>
              <a:t>\</a:t>
            </a:r>
            <a:r>
              <a:rPr lang="en-AU" i="1" dirty="0" err="1"/>
              <a:t>InvokeRunbook</a:t>
            </a:r>
            <a:endParaRPr lang="en-AU" i="1" dirty="0"/>
          </a:p>
        </p:txBody>
      </p:sp>
      <p:sp>
        <p:nvSpPr>
          <p:cNvPr id="72" name="TextBox 71">
            <a:extLst>
              <a:ext uri="{FF2B5EF4-FFF2-40B4-BE49-F238E27FC236}">
                <a16:creationId xmlns:a16="http://schemas.microsoft.com/office/drawing/2014/main" id="{F39FE3F2-9D1F-443C-89A8-D57C57F005A6}"/>
              </a:ext>
            </a:extLst>
          </p:cNvPr>
          <p:cNvSpPr txBox="1"/>
          <p:nvPr/>
        </p:nvSpPr>
        <p:spPr>
          <a:xfrm>
            <a:off x="9692268" y="3321638"/>
            <a:ext cx="2395258" cy="369332"/>
          </a:xfrm>
          <a:prstGeom prst="rect">
            <a:avLst/>
          </a:prstGeom>
          <a:noFill/>
        </p:spPr>
        <p:txBody>
          <a:bodyPr wrap="square" rtlCol="0">
            <a:spAutoFit/>
          </a:bodyPr>
          <a:lstStyle/>
          <a:p>
            <a:pPr algn="ctr"/>
            <a:r>
              <a:rPr lang="en-AU" i="1" dirty="0"/>
              <a:t>POST </a:t>
            </a:r>
          </a:p>
        </p:txBody>
      </p:sp>
      <p:pic>
        <p:nvPicPr>
          <p:cNvPr id="43" name="Content Placeholder 4" descr="A picture containing clock&#10;&#10;Description automatically generated">
            <a:extLst>
              <a:ext uri="{FF2B5EF4-FFF2-40B4-BE49-F238E27FC236}">
                <a16:creationId xmlns:a16="http://schemas.microsoft.com/office/drawing/2014/main" id="{E2F6DE3D-C6D6-4A69-B06B-13CC88FEB5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3735" y="582130"/>
            <a:ext cx="621413" cy="621413"/>
          </a:xfrm>
          <a:prstGeom prst="rect">
            <a:avLst/>
          </a:prstGeom>
        </p:spPr>
      </p:pic>
      <p:sp>
        <p:nvSpPr>
          <p:cNvPr id="45" name="Rectangle 44">
            <a:extLst>
              <a:ext uri="{FF2B5EF4-FFF2-40B4-BE49-F238E27FC236}">
                <a16:creationId xmlns:a16="http://schemas.microsoft.com/office/drawing/2014/main" id="{59879558-41C7-48CC-AD02-B171D8446851}"/>
              </a:ext>
            </a:extLst>
          </p:cNvPr>
          <p:cNvSpPr/>
          <p:nvPr/>
        </p:nvSpPr>
        <p:spPr>
          <a:xfrm>
            <a:off x="2771809" y="4649214"/>
            <a:ext cx="2199763" cy="2173710"/>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descr="A picture containing object, clock, drawing&#10;&#10;Description automatically generated">
            <a:extLst>
              <a:ext uri="{FF2B5EF4-FFF2-40B4-BE49-F238E27FC236}">
                <a16:creationId xmlns:a16="http://schemas.microsoft.com/office/drawing/2014/main" id="{48F02F91-7EBC-4972-A1AE-3FFEFBCB53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64197" y="4591413"/>
            <a:ext cx="664283" cy="617783"/>
          </a:xfrm>
          <a:prstGeom prst="rect">
            <a:avLst/>
          </a:prstGeom>
        </p:spPr>
      </p:pic>
    </p:spTree>
    <p:extLst>
      <p:ext uri="{BB962C8B-B14F-4D97-AF65-F5344CB8AC3E}">
        <p14:creationId xmlns:p14="http://schemas.microsoft.com/office/powerpoint/2010/main" val="179943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7D1948-AC71-4CA4-8BEF-33DD73F0D26E}"/>
              </a:ext>
            </a:extLst>
          </p:cNvPr>
          <p:cNvPicPr>
            <a:picLocks noChangeAspect="1"/>
          </p:cNvPicPr>
          <p:nvPr/>
        </p:nvPicPr>
        <p:blipFill>
          <a:blip r:embed="rId3"/>
          <a:stretch>
            <a:fillRect/>
          </a:stretch>
        </p:blipFill>
        <p:spPr>
          <a:xfrm>
            <a:off x="762" y="428"/>
            <a:ext cx="12190476" cy="6857143"/>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cstate="email">
            <a:alphaModFix amt="85000"/>
            <a:extLst>
              <a:ext uri="{28A0092B-C50C-407E-A947-70E740481C1C}">
                <a14:useLocalDpi xmlns:a14="http://schemas.microsoft.com/office/drawing/2010/main"/>
              </a:ext>
            </a:extLst>
          </a:blip>
          <a:stretch>
            <a:fillRect/>
          </a:stretch>
        </p:blipFill>
        <p:spPr>
          <a:xfrm>
            <a:off x="762"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4305993" y="439730"/>
            <a:ext cx="696264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Handy Dandy Resources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182880" y="1744689"/>
            <a:ext cx="11085756" cy="43949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r>
              <a:rPr lang="en-US" sz="2800" dirty="0">
                <a:solidFill>
                  <a:schemeClr val="bg1"/>
                </a:solidFill>
                <a:latin typeface="Arial" panose="020B0604020202020204" pitchFamily="34" charset="0"/>
                <a:cs typeface="Arial" panose="020B0604020202020204" pitchFamily="34" charset="0"/>
              </a:rPr>
              <a:t>https://github.com/AzureAD/microsoft-authentication-library-for-js</a:t>
            </a:r>
          </a:p>
          <a:p>
            <a:pPr algn="r">
              <a:lnSpc>
                <a:spcPct val="150000"/>
              </a:lnSpc>
            </a:pPr>
            <a:r>
              <a:rPr lang="en-US" sz="2800" dirty="0">
                <a:solidFill>
                  <a:schemeClr val="bg1"/>
                </a:solidFill>
                <a:latin typeface="Arial" panose="020B0604020202020204" pitchFamily="34" charset="0"/>
                <a:cs typeface="Arial" panose="020B0604020202020204" pitchFamily="34" charset="0"/>
              </a:rPr>
              <a:t>https://azure.microsoft.com/en-us/services/api-management/</a:t>
            </a:r>
          </a:p>
          <a:p>
            <a:pPr algn="r">
              <a:lnSpc>
                <a:spcPct val="150000"/>
              </a:lnSpc>
            </a:pPr>
            <a:r>
              <a:rPr lang="en-US" sz="2800" dirty="0">
                <a:solidFill>
                  <a:schemeClr val="bg1"/>
                </a:solidFill>
                <a:latin typeface="Arial" panose="020B0604020202020204" pitchFamily="34" charset="0"/>
                <a:cs typeface="Arial" panose="020B0604020202020204" pitchFamily="34" charset="0"/>
              </a:rPr>
              <a:t>https://docs.microsoft.com/en-us/azure/automation/automation-intro</a:t>
            </a:r>
          </a:p>
          <a:p>
            <a:pPr algn="r">
              <a:lnSpc>
                <a:spcPct val="150000"/>
              </a:lnSpc>
            </a:pPr>
            <a:r>
              <a:rPr lang="en-US" sz="2800" dirty="0">
                <a:solidFill>
                  <a:schemeClr val="bg1"/>
                </a:solidFill>
                <a:latin typeface="Arial" panose="020B0604020202020204" pitchFamily="34" charset="0"/>
                <a:cs typeface="Arial" panose="020B0604020202020204" pitchFamily="34" charset="0"/>
              </a:rPr>
              <a:t>https://github.com/ZanattaMichael/BrisPug/Presentations/2020/</a:t>
            </a:r>
          </a:p>
          <a:p>
            <a:pPr algn="r">
              <a:lnSpc>
                <a:spcPct val="150000"/>
              </a:lnSpc>
            </a:pPr>
            <a:endParaRPr lang="en-US" sz="2800" dirty="0">
              <a:solidFill>
                <a:schemeClr val="bg1"/>
              </a:solidFill>
              <a:latin typeface="Arial" panose="020B0604020202020204" pitchFamily="34" charset="0"/>
              <a:cs typeface="Arial" panose="020B0604020202020204" pitchFamily="34" charset="0"/>
            </a:endParaRPr>
          </a:p>
          <a:p>
            <a:pPr algn="r">
              <a:lnSpc>
                <a:spcPct val="150000"/>
              </a:lnSpc>
            </a:pPr>
            <a:endParaRPr lang="en-US" sz="2800" dirty="0">
              <a:solidFill>
                <a:schemeClr val="bg1"/>
              </a:solidFill>
              <a:latin typeface="Arial" panose="020B0604020202020204" pitchFamily="34" charset="0"/>
              <a:cs typeface="Arial" panose="020B0604020202020204" pitchFamily="34" charset="0"/>
            </a:endParaRPr>
          </a:p>
          <a:p>
            <a:pPr algn="r">
              <a:lnSpc>
                <a:spcPct val="150000"/>
              </a:lnSpc>
            </a:pPr>
            <a:endParaRPr lang="en-US" sz="2800" dirty="0">
              <a:solidFill>
                <a:schemeClr val="bg1"/>
              </a:solidFill>
              <a:latin typeface="Arial" panose="020B0604020202020204" pitchFamily="34" charset="0"/>
              <a:cs typeface="Arial" panose="020B0604020202020204" pitchFamily="34" charset="0"/>
            </a:endParaRPr>
          </a:p>
          <a:p>
            <a:pPr algn="r">
              <a:lnSpc>
                <a:spcPct val="150000"/>
              </a:lnSpc>
            </a:pPr>
            <a:endParaRPr lang="en-US" sz="2800" dirty="0">
              <a:solidFill>
                <a:schemeClr val="bg1"/>
              </a:solidFill>
              <a:latin typeface="Arial" panose="020B0604020202020204" pitchFamily="34" charset="0"/>
              <a:cs typeface="Arial" panose="020B0604020202020204" pitchFamily="34" charset="0"/>
            </a:endParaRPr>
          </a:p>
        </p:txBody>
      </p:sp>
      <p:sp>
        <p:nvSpPr>
          <p:cNvPr id="10" name="Footer Placeholder 1">
            <a:extLst>
              <a:ext uri="{FF2B5EF4-FFF2-40B4-BE49-F238E27FC236}">
                <a16:creationId xmlns:a16="http://schemas.microsoft.com/office/drawing/2014/main" id="{C45FDDAB-79CF-449A-A1C1-495C5A2140EA}"/>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252104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animClr clrSpc="rgb" dir="cw">
                                      <p:cBhvr>
                                        <p:cTn id="7" dur="500" fill="hold"/>
                                        <p:tgtEl>
                                          <p:spTgt spid="5">
                                            <p:txEl>
                                              <p:pRg st="0" end="0"/>
                                            </p:txEl>
                                          </p:spTgt>
                                        </p:tgtEl>
                                        <p:attrNameLst>
                                          <p:attrName>fillcolor</p:attrName>
                                        </p:attrNameLst>
                                      </p:cBhvr>
                                      <p:to>
                                        <a:srgbClr val="FFFFFF"/>
                                      </p:to>
                                    </p:animClr>
                                    <p:set>
                                      <p:cBhvr>
                                        <p:cTn id="8" dur="500" fill="hold"/>
                                        <p:tgtEl>
                                          <p:spTgt spid="5">
                                            <p:txEl>
                                              <p:pRg st="0" end="0"/>
                                            </p:txEl>
                                          </p:spTgt>
                                        </p:tgtEl>
                                        <p:attrNameLst>
                                          <p:attrName>fill.type</p:attrName>
                                        </p:attrNameLst>
                                      </p:cBhvr>
                                      <p:to>
                                        <p:strVal val="solid"/>
                                      </p:to>
                                    </p:set>
                                    <p:set>
                                      <p:cBhvr>
                                        <p:cTn id="9" dur="500" fill="hold"/>
                                        <p:tgtEl>
                                          <p:spTgt spid="5">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5">
                                            <p:txEl>
                                              <p:pRg st="1" end="1"/>
                                            </p:txEl>
                                          </p:spTgt>
                                        </p:tgtEl>
                                        <p:attrNameLst>
                                          <p:attrName>style.color</p:attrName>
                                        </p:attrNameLst>
                                      </p:cBhvr>
                                      <p:to>
                                        <a:srgbClr val="FFFFFF"/>
                                      </p:to>
                                    </p:animClr>
                                    <p:animClr clrSpc="rgb" dir="cw">
                                      <p:cBhvr>
                                        <p:cTn id="14" dur="500" fill="hold"/>
                                        <p:tgtEl>
                                          <p:spTgt spid="5">
                                            <p:txEl>
                                              <p:pRg st="1" end="1"/>
                                            </p:txEl>
                                          </p:spTgt>
                                        </p:tgtEl>
                                        <p:attrNameLst>
                                          <p:attrName>fillcolor</p:attrName>
                                        </p:attrNameLst>
                                      </p:cBhvr>
                                      <p:to>
                                        <a:srgbClr val="FFFFFF"/>
                                      </p:to>
                                    </p:animClr>
                                    <p:set>
                                      <p:cBhvr>
                                        <p:cTn id="15" dur="500" fill="hold"/>
                                        <p:tgtEl>
                                          <p:spTgt spid="5">
                                            <p:txEl>
                                              <p:pRg st="1" end="1"/>
                                            </p:txEl>
                                          </p:spTgt>
                                        </p:tgtEl>
                                        <p:attrNameLst>
                                          <p:attrName>fill.type</p:attrName>
                                        </p:attrNameLst>
                                      </p:cBhvr>
                                      <p:to>
                                        <p:strVal val="solid"/>
                                      </p:to>
                                    </p:set>
                                    <p:set>
                                      <p:cBhvr>
                                        <p:cTn id="16" dur="500" fill="hold"/>
                                        <p:tgtEl>
                                          <p:spTgt spid="5">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5">
                                            <p:txEl>
                                              <p:pRg st="2" end="2"/>
                                            </p:txEl>
                                          </p:spTgt>
                                        </p:tgtEl>
                                        <p:attrNameLst>
                                          <p:attrName>style.color</p:attrName>
                                        </p:attrNameLst>
                                      </p:cBhvr>
                                      <p:to>
                                        <a:srgbClr val="FFFFFF"/>
                                      </p:to>
                                    </p:animClr>
                                    <p:animClr clrSpc="rgb" dir="cw">
                                      <p:cBhvr>
                                        <p:cTn id="21" dur="500" fill="hold"/>
                                        <p:tgtEl>
                                          <p:spTgt spid="5">
                                            <p:txEl>
                                              <p:pRg st="2" end="2"/>
                                            </p:txEl>
                                          </p:spTgt>
                                        </p:tgtEl>
                                        <p:attrNameLst>
                                          <p:attrName>fillcolor</p:attrName>
                                        </p:attrNameLst>
                                      </p:cBhvr>
                                      <p:to>
                                        <a:srgbClr val="FFFFFF"/>
                                      </p:to>
                                    </p:animClr>
                                    <p:set>
                                      <p:cBhvr>
                                        <p:cTn id="22" dur="500" fill="hold"/>
                                        <p:tgtEl>
                                          <p:spTgt spid="5">
                                            <p:txEl>
                                              <p:pRg st="2" end="2"/>
                                            </p:txEl>
                                          </p:spTgt>
                                        </p:tgtEl>
                                        <p:attrNameLst>
                                          <p:attrName>fill.type</p:attrName>
                                        </p:attrNameLst>
                                      </p:cBhvr>
                                      <p:to>
                                        <p:strVal val="solid"/>
                                      </p:to>
                                    </p:set>
                                    <p:set>
                                      <p:cBhvr>
                                        <p:cTn id="23" dur="500" fill="hold"/>
                                        <p:tgtEl>
                                          <p:spTgt spid="5">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5">
                                            <p:txEl>
                                              <p:pRg st="3" end="3"/>
                                            </p:txEl>
                                          </p:spTgt>
                                        </p:tgtEl>
                                        <p:attrNameLst>
                                          <p:attrName>style.color</p:attrName>
                                        </p:attrNameLst>
                                      </p:cBhvr>
                                      <p:to>
                                        <a:srgbClr val="FFFFFF"/>
                                      </p:to>
                                    </p:animClr>
                                    <p:animClr clrSpc="rgb" dir="cw">
                                      <p:cBhvr>
                                        <p:cTn id="28" dur="500" fill="hold"/>
                                        <p:tgtEl>
                                          <p:spTgt spid="5">
                                            <p:txEl>
                                              <p:pRg st="3" end="3"/>
                                            </p:txEl>
                                          </p:spTgt>
                                        </p:tgtEl>
                                        <p:attrNameLst>
                                          <p:attrName>fillcolor</p:attrName>
                                        </p:attrNameLst>
                                      </p:cBhvr>
                                      <p:to>
                                        <a:srgbClr val="FFFFFF"/>
                                      </p:to>
                                    </p:animClr>
                                    <p:set>
                                      <p:cBhvr>
                                        <p:cTn id="29" dur="500" fill="hold"/>
                                        <p:tgtEl>
                                          <p:spTgt spid="5">
                                            <p:txEl>
                                              <p:pRg st="3" end="3"/>
                                            </p:txEl>
                                          </p:spTgt>
                                        </p:tgtEl>
                                        <p:attrNameLst>
                                          <p:attrName>fill.type</p:attrName>
                                        </p:attrNameLst>
                                      </p:cBhvr>
                                      <p:to>
                                        <p:strVal val="solid"/>
                                      </p:to>
                                    </p:set>
                                    <p:set>
                                      <p:cBhvr>
                                        <p:cTn id="30" dur="500" fill="hold"/>
                                        <p:tgtEl>
                                          <p:spTgt spid="5">
                                            <p:txEl>
                                              <p:pRg st="3" end="3"/>
                                            </p:txEl>
                                          </p:spTgt>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9" presetClass="emph" presetSubtype="0" fill="hold" nodeType="clickEffect">
                                  <p:stCondLst>
                                    <p:cond delay="0"/>
                                  </p:stCondLst>
                                  <p:childTnLst>
                                    <p:animClr clrSpc="rgb" dir="cw">
                                      <p:cBhvr override="childStyle">
                                        <p:cTn id="34" dur="500" fill="hold"/>
                                        <p:tgtEl>
                                          <p:spTgt spid="5">
                                            <p:txEl>
                                              <p:pRg st="0" end="0"/>
                                            </p:txEl>
                                          </p:spTgt>
                                        </p:tgtEl>
                                        <p:attrNameLst>
                                          <p:attrName>style.color</p:attrName>
                                        </p:attrNameLst>
                                      </p:cBhvr>
                                      <p:to>
                                        <a:srgbClr val="757070"/>
                                      </p:to>
                                    </p:animClr>
                                    <p:animClr clrSpc="rgb" dir="cw">
                                      <p:cBhvr>
                                        <p:cTn id="35" dur="500" fill="hold"/>
                                        <p:tgtEl>
                                          <p:spTgt spid="5">
                                            <p:txEl>
                                              <p:pRg st="0" end="0"/>
                                            </p:txEl>
                                          </p:spTgt>
                                        </p:tgtEl>
                                        <p:attrNameLst>
                                          <p:attrName>fillcolor</p:attrName>
                                        </p:attrNameLst>
                                      </p:cBhvr>
                                      <p:to>
                                        <a:srgbClr val="757070"/>
                                      </p:to>
                                    </p:animClr>
                                    <p:set>
                                      <p:cBhvr>
                                        <p:cTn id="36" dur="500" fill="hold"/>
                                        <p:tgtEl>
                                          <p:spTgt spid="5">
                                            <p:txEl>
                                              <p:pRg st="0" end="0"/>
                                            </p:txEl>
                                          </p:spTgt>
                                        </p:tgtEl>
                                        <p:attrNameLst>
                                          <p:attrName>fill.type</p:attrName>
                                        </p:attrNameLst>
                                      </p:cBhvr>
                                      <p:to>
                                        <p:strVal val="solid"/>
                                      </p:to>
                                    </p:set>
                                    <p:set>
                                      <p:cBhvr>
                                        <p:cTn id="37" dur="500" fill="hold"/>
                                        <p:tgtEl>
                                          <p:spTgt spid="5">
                                            <p:txEl>
                                              <p:pRg st="0" end="0"/>
                                            </p:txEl>
                                          </p:spTgt>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9" presetClass="emph" presetSubtype="0" fill="hold" nodeType="clickEffect">
                                  <p:stCondLst>
                                    <p:cond delay="0"/>
                                  </p:stCondLst>
                                  <p:childTnLst>
                                    <p:animClr clrSpc="rgb" dir="cw">
                                      <p:cBhvr override="childStyle">
                                        <p:cTn id="41" dur="500" fill="hold"/>
                                        <p:tgtEl>
                                          <p:spTgt spid="5">
                                            <p:txEl>
                                              <p:pRg st="1" end="1"/>
                                            </p:txEl>
                                          </p:spTgt>
                                        </p:tgtEl>
                                        <p:attrNameLst>
                                          <p:attrName>style.color</p:attrName>
                                        </p:attrNameLst>
                                      </p:cBhvr>
                                      <p:to>
                                        <a:srgbClr val="757070"/>
                                      </p:to>
                                    </p:animClr>
                                    <p:animClr clrSpc="rgb" dir="cw">
                                      <p:cBhvr>
                                        <p:cTn id="42" dur="500" fill="hold"/>
                                        <p:tgtEl>
                                          <p:spTgt spid="5">
                                            <p:txEl>
                                              <p:pRg st="1" end="1"/>
                                            </p:txEl>
                                          </p:spTgt>
                                        </p:tgtEl>
                                        <p:attrNameLst>
                                          <p:attrName>fillcolor</p:attrName>
                                        </p:attrNameLst>
                                      </p:cBhvr>
                                      <p:to>
                                        <a:srgbClr val="757070"/>
                                      </p:to>
                                    </p:animClr>
                                    <p:set>
                                      <p:cBhvr>
                                        <p:cTn id="43" dur="500" fill="hold"/>
                                        <p:tgtEl>
                                          <p:spTgt spid="5">
                                            <p:txEl>
                                              <p:pRg st="1" end="1"/>
                                            </p:txEl>
                                          </p:spTgt>
                                        </p:tgtEl>
                                        <p:attrNameLst>
                                          <p:attrName>fill.type</p:attrName>
                                        </p:attrNameLst>
                                      </p:cBhvr>
                                      <p:to>
                                        <p:strVal val="solid"/>
                                      </p:to>
                                    </p:set>
                                    <p:set>
                                      <p:cBhvr>
                                        <p:cTn id="44" dur="500" fill="hold"/>
                                        <p:tgtEl>
                                          <p:spTgt spid="5">
                                            <p:txEl>
                                              <p:pRg st="1" end="1"/>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9" presetClass="emph" presetSubtype="0" fill="hold" nodeType="clickEffect">
                                  <p:stCondLst>
                                    <p:cond delay="0"/>
                                  </p:stCondLst>
                                  <p:childTnLst>
                                    <p:animClr clrSpc="rgb" dir="cw">
                                      <p:cBhvr override="childStyle">
                                        <p:cTn id="48" dur="500" fill="hold"/>
                                        <p:tgtEl>
                                          <p:spTgt spid="5">
                                            <p:txEl>
                                              <p:pRg st="2" end="2"/>
                                            </p:txEl>
                                          </p:spTgt>
                                        </p:tgtEl>
                                        <p:attrNameLst>
                                          <p:attrName>style.color</p:attrName>
                                        </p:attrNameLst>
                                      </p:cBhvr>
                                      <p:to>
                                        <a:srgbClr val="757070"/>
                                      </p:to>
                                    </p:animClr>
                                    <p:animClr clrSpc="rgb" dir="cw">
                                      <p:cBhvr>
                                        <p:cTn id="49" dur="500" fill="hold"/>
                                        <p:tgtEl>
                                          <p:spTgt spid="5">
                                            <p:txEl>
                                              <p:pRg st="2" end="2"/>
                                            </p:txEl>
                                          </p:spTgt>
                                        </p:tgtEl>
                                        <p:attrNameLst>
                                          <p:attrName>fillcolor</p:attrName>
                                        </p:attrNameLst>
                                      </p:cBhvr>
                                      <p:to>
                                        <a:srgbClr val="757070"/>
                                      </p:to>
                                    </p:animClr>
                                    <p:set>
                                      <p:cBhvr>
                                        <p:cTn id="50" dur="500" fill="hold"/>
                                        <p:tgtEl>
                                          <p:spTgt spid="5">
                                            <p:txEl>
                                              <p:pRg st="2" end="2"/>
                                            </p:txEl>
                                          </p:spTgt>
                                        </p:tgtEl>
                                        <p:attrNameLst>
                                          <p:attrName>fill.type</p:attrName>
                                        </p:attrNameLst>
                                      </p:cBhvr>
                                      <p:to>
                                        <p:strVal val="solid"/>
                                      </p:to>
                                    </p:set>
                                    <p:set>
                                      <p:cBhvr>
                                        <p:cTn id="51" dur="500" fill="hold"/>
                                        <p:tgtEl>
                                          <p:spTgt spid="5">
                                            <p:txEl>
                                              <p:pRg st="2" end="2"/>
                                            </p:txEl>
                                          </p:spTgt>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9" presetClass="emph" presetSubtype="0" fill="hold" nodeType="clickEffect">
                                  <p:stCondLst>
                                    <p:cond delay="0"/>
                                  </p:stCondLst>
                                  <p:childTnLst>
                                    <p:animClr clrSpc="rgb" dir="cw">
                                      <p:cBhvr override="childStyle">
                                        <p:cTn id="55" dur="500" fill="hold"/>
                                        <p:tgtEl>
                                          <p:spTgt spid="5">
                                            <p:txEl>
                                              <p:pRg st="3" end="3"/>
                                            </p:txEl>
                                          </p:spTgt>
                                        </p:tgtEl>
                                        <p:attrNameLst>
                                          <p:attrName>style.color</p:attrName>
                                        </p:attrNameLst>
                                      </p:cBhvr>
                                      <p:to>
                                        <a:srgbClr val="757070"/>
                                      </p:to>
                                    </p:animClr>
                                    <p:animClr clrSpc="rgb" dir="cw">
                                      <p:cBhvr>
                                        <p:cTn id="56" dur="500" fill="hold"/>
                                        <p:tgtEl>
                                          <p:spTgt spid="5">
                                            <p:txEl>
                                              <p:pRg st="3" end="3"/>
                                            </p:txEl>
                                          </p:spTgt>
                                        </p:tgtEl>
                                        <p:attrNameLst>
                                          <p:attrName>fillcolor</p:attrName>
                                        </p:attrNameLst>
                                      </p:cBhvr>
                                      <p:to>
                                        <a:srgbClr val="757070"/>
                                      </p:to>
                                    </p:animClr>
                                    <p:set>
                                      <p:cBhvr>
                                        <p:cTn id="57" dur="500" fill="hold"/>
                                        <p:tgtEl>
                                          <p:spTgt spid="5">
                                            <p:txEl>
                                              <p:pRg st="3" end="3"/>
                                            </p:txEl>
                                          </p:spTgt>
                                        </p:tgtEl>
                                        <p:attrNameLst>
                                          <p:attrName>fill.type</p:attrName>
                                        </p:attrNameLst>
                                      </p:cBhvr>
                                      <p:to>
                                        <p:strVal val="solid"/>
                                      </p:to>
                                    </p:set>
                                    <p:set>
                                      <p:cBhvr>
                                        <p:cTn id="58" dur="500" fill="hold"/>
                                        <p:tgtEl>
                                          <p:spTgt spid="5">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772423" y="3987076"/>
            <a:ext cx="7019365"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Summary</a:t>
            </a:r>
          </a:p>
        </p:txBody>
      </p:sp>
      <p:sp>
        <p:nvSpPr>
          <p:cNvPr id="7" name="Footer Placeholder 1">
            <a:extLst>
              <a:ext uri="{FF2B5EF4-FFF2-40B4-BE49-F238E27FC236}">
                <a16:creationId xmlns:a16="http://schemas.microsoft.com/office/drawing/2014/main" id="{D3EE8FFE-8C37-45AB-B5D5-4DA565630BF9}"/>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266907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9463C-839C-47DB-B2B2-CE10287AF12C}"/>
              </a:ext>
            </a:extLst>
          </p:cNvPr>
          <p:cNvPicPr>
            <a:picLocks noChangeAspect="1"/>
          </p:cNvPicPr>
          <p:nvPr/>
        </p:nvPicPr>
        <p:blipFill>
          <a:blip r:embed="rId2"/>
          <a:stretch>
            <a:fillRect/>
          </a:stretch>
        </p:blipFill>
        <p:spPr>
          <a:xfrm>
            <a:off x="-2356676" y="857"/>
            <a:ext cx="12180952" cy="6857143"/>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431072" y="494010"/>
            <a:ext cx="64142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Thankyou!</a:t>
            </a:r>
          </a:p>
        </p:txBody>
      </p:sp>
      <p:pic>
        <p:nvPicPr>
          <p:cNvPr id="5" name="Picture 4" descr="A picture containing ax, tool&#10;&#10;Description automatically generated">
            <a:extLst>
              <a:ext uri="{FF2B5EF4-FFF2-40B4-BE49-F238E27FC236}">
                <a16:creationId xmlns:a16="http://schemas.microsoft.com/office/drawing/2014/main" id="{E99CBD11-C711-40B8-AC36-3ACC0791DFD0}"/>
              </a:ext>
            </a:extLst>
          </p:cNvPr>
          <p:cNvPicPr>
            <a:picLocks noChangeAspect="1"/>
          </p:cNvPicPr>
          <p:nvPr/>
        </p:nvPicPr>
        <p:blipFill>
          <a:blip r:embed="rId3"/>
          <a:stretch>
            <a:fillRect/>
          </a:stretch>
        </p:blipFill>
        <p:spPr>
          <a:xfrm>
            <a:off x="2602292" y="1894034"/>
            <a:ext cx="915608" cy="743474"/>
          </a:xfrm>
          <a:prstGeom prst="rect">
            <a:avLst/>
          </a:prstGeom>
        </p:spPr>
      </p:pic>
      <p:pic>
        <p:nvPicPr>
          <p:cNvPr id="8" name="Picture 7" descr="A picture containing wheel, drawing&#10;&#10;Description automatically generated">
            <a:extLst>
              <a:ext uri="{FF2B5EF4-FFF2-40B4-BE49-F238E27FC236}">
                <a16:creationId xmlns:a16="http://schemas.microsoft.com/office/drawing/2014/main" id="{AA1D07B4-6900-4500-9119-45F641101681}"/>
              </a:ext>
            </a:extLst>
          </p:cNvPr>
          <p:cNvPicPr>
            <a:picLocks noChangeAspect="1"/>
          </p:cNvPicPr>
          <p:nvPr/>
        </p:nvPicPr>
        <p:blipFill>
          <a:blip r:embed="rId4"/>
          <a:stretch>
            <a:fillRect/>
          </a:stretch>
        </p:blipFill>
        <p:spPr>
          <a:xfrm>
            <a:off x="2605257" y="2971196"/>
            <a:ext cx="915608" cy="915608"/>
          </a:xfrm>
          <a:prstGeom prst="rect">
            <a:avLst/>
          </a:prstGeom>
        </p:spPr>
      </p:pic>
      <p:sp>
        <p:nvSpPr>
          <p:cNvPr id="9" name="Title 1">
            <a:extLst>
              <a:ext uri="{FF2B5EF4-FFF2-40B4-BE49-F238E27FC236}">
                <a16:creationId xmlns:a16="http://schemas.microsoft.com/office/drawing/2014/main" id="{6D0122BF-D05F-4448-AD64-71BDAD0A728D}"/>
              </a:ext>
            </a:extLst>
          </p:cNvPr>
          <p:cNvSpPr txBox="1">
            <a:spLocks/>
          </p:cNvSpPr>
          <p:nvPr/>
        </p:nvSpPr>
        <p:spPr>
          <a:xfrm>
            <a:off x="3738760" y="1579307"/>
            <a:ext cx="9683737" cy="40873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50000"/>
              </a:lnSpc>
            </a:pPr>
            <a:r>
              <a:rPr lang="en-US" sz="3200" dirty="0">
                <a:latin typeface="Arial" panose="020B0604020202020204" pitchFamily="34" charset="0"/>
                <a:cs typeface="Arial" panose="020B0604020202020204" pitchFamily="34" charset="0"/>
              </a:rPr>
              <a:t>@PowerShellMich1</a:t>
            </a:r>
          </a:p>
          <a:p>
            <a:pPr>
              <a:lnSpc>
                <a:spcPct val="250000"/>
              </a:lnSpc>
            </a:pPr>
            <a:r>
              <a:rPr lang="en-US" sz="3200" dirty="0">
                <a:latin typeface="Arial" panose="020B0604020202020204" pitchFamily="34" charset="0"/>
                <a:cs typeface="Arial" panose="020B0604020202020204" pitchFamily="34" charset="0"/>
                <a:hlinkClick r:id="rId5"/>
              </a:rPr>
              <a:t>https://github.com/ZanattaMichael/BrisPug</a:t>
            </a:r>
            <a:endParaRPr lang="en-US" sz="3200" dirty="0">
              <a:latin typeface="Arial" panose="020B0604020202020204" pitchFamily="34" charset="0"/>
              <a:cs typeface="Arial" panose="020B0604020202020204" pitchFamily="34" charset="0"/>
            </a:endParaRPr>
          </a:p>
          <a:p>
            <a:pPr>
              <a:lnSpc>
                <a:spcPct val="250000"/>
              </a:lnSpc>
            </a:pPr>
            <a:r>
              <a:rPr lang="en-US" sz="3200" dirty="0">
                <a:latin typeface="Arial" panose="020B0604020202020204" pitchFamily="34" charset="0"/>
                <a:cs typeface="Arial" panose="020B0604020202020204" pitchFamily="34" charset="0"/>
              </a:rPr>
              <a:t>https://twitch.tv/PowerShellMichael</a:t>
            </a:r>
          </a:p>
          <a:p>
            <a:pPr>
              <a:lnSpc>
                <a:spcPct val="250000"/>
              </a:lnSpc>
            </a:pPr>
            <a:endParaRPr lang="en-US" sz="3200" dirty="0">
              <a:latin typeface="Arial" panose="020B0604020202020204" pitchFamily="34" charset="0"/>
              <a:cs typeface="Arial" panose="020B0604020202020204" pitchFamily="34" charset="0"/>
            </a:endParaRPr>
          </a:p>
          <a:p>
            <a:pPr>
              <a:lnSpc>
                <a:spcPct val="150000"/>
              </a:lnSpc>
            </a:pPr>
            <a:endParaRPr lang="en-US" sz="3200" dirty="0">
              <a:latin typeface="Arial" panose="020B0604020202020204" pitchFamily="34" charset="0"/>
              <a:cs typeface="Arial" panose="020B0604020202020204" pitchFamily="34" charset="0"/>
            </a:endParaRPr>
          </a:p>
          <a:p>
            <a:pPr>
              <a:lnSpc>
                <a:spcPct val="150000"/>
              </a:lnSpc>
            </a:pPr>
            <a:endParaRPr lang="en-US" sz="3200" dirty="0">
              <a:latin typeface="Arial" panose="020B0604020202020204" pitchFamily="34" charset="0"/>
              <a:cs typeface="Arial" panose="020B0604020202020204" pitchFamily="34" charset="0"/>
            </a:endParaRPr>
          </a:p>
        </p:txBody>
      </p:sp>
      <p:pic>
        <p:nvPicPr>
          <p:cNvPr id="3" name="Picture 2" descr="A picture containing drawing&#10;&#10;Description automatically generated">
            <a:extLst>
              <a:ext uri="{FF2B5EF4-FFF2-40B4-BE49-F238E27FC236}">
                <a16:creationId xmlns:a16="http://schemas.microsoft.com/office/drawing/2014/main" id="{EF91FC72-7FFB-4A5F-93BF-EB03AD0DB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2292" y="4418734"/>
            <a:ext cx="915608" cy="958695"/>
          </a:xfrm>
          <a:prstGeom prst="rect">
            <a:avLst/>
          </a:prstGeom>
        </p:spPr>
      </p:pic>
    </p:spTree>
    <p:extLst>
      <p:ext uri="{BB962C8B-B14F-4D97-AF65-F5344CB8AC3E}">
        <p14:creationId xmlns:p14="http://schemas.microsoft.com/office/powerpoint/2010/main" val="3970095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7D1948-AC71-4CA4-8BEF-33DD73F0D26E}"/>
              </a:ext>
            </a:extLst>
          </p:cNvPr>
          <p:cNvPicPr>
            <a:picLocks noChangeAspect="1"/>
          </p:cNvPicPr>
          <p:nvPr/>
        </p:nvPicPr>
        <p:blipFill>
          <a:blip r:embed="rId3"/>
          <a:stretch>
            <a:fillRect/>
          </a:stretch>
        </p:blipFill>
        <p:spPr>
          <a:xfrm>
            <a:off x="762" y="428"/>
            <a:ext cx="12190476" cy="6857143"/>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cstate="email">
            <a:alphaModFix amt="85000"/>
            <a:extLst>
              <a:ext uri="{28A0092B-C50C-407E-A947-70E740481C1C}">
                <a14:useLocalDpi xmlns:a14="http://schemas.microsoft.com/office/drawing/2010/main"/>
              </a:ext>
            </a:extLst>
          </a:blip>
          <a:stretch>
            <a:fillRect/>
          </a:stretch>
        </p:blipFill>
        <p:spPr>
          <a:xfrm>
            <a:off x="762"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4854389" y="439730"/>
            <a:ext cx="64142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What This is Not</a:t>
            </a:r>
          </a:p>
        </p:txBody>
      </p:sp>
      <p:pic>
        <p:nvPicPr>
          <p:cNvPr id="9" name="Picture 8">
            <a:extLst>
              <a:ext uri="{FF2B5EF4-FFF2-40B4-BE49-F238E27FC236}">
                <a16:creationId xmlns:a16="http://schemas.microsoft.com/office/drawing/2014/main" id="{3FDBE7CD-174D-1E45-9CA9-59279C42174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6654" y="1744689"/>
            <a:ext cx="4366749" cy="3267635"/>
          </a:xfrm>
          <a:prstGeom prst="rect">
            <a:avLst/>
          </a:prstGeom>
        </p:spPr>
      </p:pic>
      <p:pic>
        <p:nvPicPr>
          <p:cNvPr id="6" name="Picture 5">
            <a:extLst>
              <a:ext uri="{FF2B5EF4-FFF2-40B4-BE49-F238E27FC236}">
                <a16:creationId xmlns:a16="http://schemas.microsoft.com/office/drawing/2014/main" id="{EE7DE7D8-D61F-8448-B0EB-D1D6062B983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3963" y="1795181"/>
            <a:ext cx="4172133" cy="3166652"/>
          </a:xfrm>
          <a:prstGeom prst="rect">
            <a:avLst/>
          </a:prstGeom>
        </p:spPr>
      </p:pic>
      <p:sp>
        <p:nvSpPr>
          <p:cNvPr id="5" name="Title 1">
            <a:extLst>
              <a:ext uri="{FF2B5EF4-FFF2-40B4-BE49-F238E27FC236}">
                <a16:creationId xmlns:a16="http://schemas.microsoft.com/office/drawing/2014/main" id="{F85D271E-C10E-3441-BE32-01F6DF5A0052}"/>
              </a:ext>
            </a:extLst>
          </p:cNvPr>
          <p:cNvSpPr txBox="1">
            <a:spLocks/>
          </p:cNvSpPr>
          <p:nvPr/>
        </p:nvSpPr>
        <p:spPr>
          <a:xfrm>
            <a:off x="4254516" y="1403519"/>
            <a:ext cx="7014120"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r>
              <a:rPr lang="en-US" sz="3200" dirty="0">
                <a:solidFill>
                  <a:schemeClr val="bg2">
                    <a:lumMod val="50000"/>
                  </a:schemeClr>
                </a:solidFill>
                <a:latin typeface="Arial" panose="020B0604020202020204" pitchFamily="34" charset="0"/>
                <a:cs typeface="Arial" panose="020B0604020202020204" pitchFamily="34" charset="0"/>
              </a:rPr>
              <a:t>GA</a:t>
            </a:r>
          </a:p>
          <a:p>
            <a:pPr algn="r">
              <a:lnSpc>
                <a:spcPct val="150000"/>
              </a:lnSpc>
            </a:pPr>
            <a:r>
              <a:rPr lang="en-US" sz="3200" dirty="0">
                <a:solidFill>
                  <a:schemeClr val="bg2">
                    <a:lumMod val="50000"/>
                  </a:schemeClr>
                </a:solidFill>
                <a:latin typeface="Arial" panose="020B0604020202020204" pitchFamily="34" charset="0"/>
                <a:cs typeface="Arial" panose="020B0604020202020204" pitchFamily="34" charset="0"/>
              </a:rPr>
              <a:t>Best Practices</a:t>
            </a:r>
          </a:p>
          <a:p>
            <a:pPr algn="r">
              <a:lnSpc>
                <a:spcPct val="150000"/>
              </a:lnSpc>
            </a:pPr>
            <a:r>
              <a:rPr lang="en-US" sz="3200" dirty="0">
                <a:solidFill>
                  <a:schemeClr val="bg2">
                    <a:lumMod val="50000"/>
                  </a:schemeClr>
                </a:solidFill>
                <a:latin typeface="Arial" panose="020B0604020202020204" pitchFamily="34" charset="0"/>
                <a:cs typeface="Arial" panose="020B0604020202020204" pitchFamily="34" charset="0"/>
              </a:rPr>
              <a:t>Introduction to C# or PowerShell</a:t>
            </a:r>
          </a:p>
          <a:p>
            <a:pPr algn="r">
              <a:lnSpc>
                <a:spcPct val="150000"/>
              </a:lnSpc>
            </a:pPr>
            <a:r>
              <a:rPr lang="en-US" sz="3200" dirty="0">
                <a:solidFill>
                  <a:schemeClr val="bg2">
                    <a:lumMod val="50000"/>
                  </a:schemeClr>
                </a:solidFill>
                <a:latin typeface="Arial" panose="020B0604020202020204" pitchFamily="34" charset="0"/>
                <a:cs typeface="Arial" panose="020B0604020202020204" pitchFamily="34" charset="0"/>
              </a:rPr>
              <a:t>Introduction to Function App</a:t>
            </a:r>
          </a:p>
          <a:p>
            <a:pPr algn="r">
              <a:lnSpc>
                <a:spcPct val="150000"/>
              </a:lnSpc>
            </a:pPr>
            <a:r>
              <a:rPr lang="en-US" sz="3200" dirty="0">
                <a:solidFill>
                  <a:schemeClr val="bg2">
                    <a:lumMod val="50000"/>
                  </a:schemeClr>
                </a:solidFill>
                <a:latin typeface="Arial" panose="020B0604020202020204" pitchFamily="34" charset="0"/>
                <a:cs typeface="Arial" panose="020B0604020202020204" pitchFamily="34" charset="0"/>
              </a:rPr>
              <a:t>Introduction to Azure Technologies</a:t>
            </a:r>
          </a:p>
          <a:p>
            <a:pPr algn="r">
              <a:lnSpc>
                <a:spcPct val="150000"/>
              </a:lnSpc>
            </a:pPr>
            <a:r>
              <a:rPr lang="en-US" sz="3200" dirty="0">
                <a:solidFill>
                  <a:schemeClr val="bg2">
                    <a:lumMod val="50000"/>
                  </a:schemeClr>
                </a:solidFill>
                <a:latin typeface="Arial" panose="020B0604020202020204" pitchFamily="34" charset="0"/>
                <a:cs typeface="Arial" panose="020B0604020202020204" pitchFamily="34" charset="0"/>
              </a:rPr>
              <a:t>Introduction to MSAL</a:t>
            </a:r>
          </a:p>
          <a:p>
            <a:pPr algn="r">
              <a:lnSpc>
                <a:spcPct val="150000"/>
              </a:lnSpc>
            </a:pPr>
            <a:endParaRPr lang="en-US" sz="3200" dirty="0">
              <a:solidFill>
                <a:schemeClr val="bg2">
                  <a:lumMod val="50000"/>
                </a:schemeClr>
              </a:solidFill>
              <a:latin typeface="Arial" panose="020B0604020202020204" pitchFamily="34" charset="0"/>
              <a:cs typeface="Arial" panose="020B0604020202020204" pitchFamily="34" charset="0"/>
            </a:endParaRPr>
          </a:p>
        </p:txBody>
      </p:sp>
      <p:sp>
        <p:nvSpPr>
          <p:cNvPr id="10" name="Footer Placeholder 1">
            <a:extLst>
              <a:ext uri="{FF2B5EF4-FFF2-40B4-BE49-F238E27FC236}">
                <a16:creationId xmlns:a16="http://schemas.microsoft.com/office/drawing/2014/main" id="{C45FDDAB-79CF-449A-A1C1-495C5A2140EA}"/>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244461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animClr clrSpc="rgb" dir="cw">
                                      <p:cBhvr>
                                        <p:cTn id="7" dur="500" fill="hold"/>
                                        <p:tgtEl>
                                          <p:spTgt spid="5">
                                            <p:txEl>
                                              <p:pRg st="0" end="0"/>
                                            </p:txEl>
                                          </p:spTgt>
                                        </p:tgtEl>
                                        <p:attrNameLst>
                                          <p:attrName>fillcolor</p:attrName>
                                        </p:attrNameLst>
                                      </p:cBhvr>
                                      <p:to>
                                        <a:srgbClr val="FFFFFF"/>
                                      </p:to>
                                    </p:animClr>
                                    <p:set>
                                      <p:cBhvr>
                                        <p:cTn id="8" dur="500" fill="hold"/>
                                        <p:tgtEl>
                                          <p:spTgt spid="5">
                                            <p:txEl>
                                              <p:pRg st="0" end="0"/>
                                            </p:txEl>
                                          </p:spTgt>
                                        </p:tgtEl>
                                        <p:attrNameLst>
                                          <p:attrName>fill.type</p:attrName>
                                        </p:attrNameLst>
                                      </p:cBhvr>
                                      <p:to>
                                        <p:strVal val="solid"/>
                                      </p:to>
                                    </p:set>
                                    <p:set>
                                      <p:cBhvr>
                                        <p:cTn id="9" dur="500" fill="hold"/>
                                        <p:tgtEl>
                                          <p:spTgt spid="5">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5">
                                            <p:txEl>
                                              <p:pRg st="0" end="0"/>
                                            </p:txEl>
                                          </p:spTgt>
                                        </p:tgtEl>
                                        <p:attrNameLst>
                                          <p:attrName>style.color</p:attrName>
                                        </p:attrNameLst>
                                      </p:cBhvr>
                                      <p:to>
                                        <a:srgbClr val="757070"/>
                                      </p:to>
                                    </p:animClr>
                                    <p:animClr clrSpc="rgb" dir="cw">
                                      <p:cBhvr>
                                        <p:cTn id="14" dur="500" fill="hold"/>
                                        <p:tgtEl>
                                          <p:spTgt spid="5">
                                            <p:txEl>
                                              <p:pRg st="0" end="0"/>
                                            </p:txEl>
                                          </p:spTgt>
                                        </p:tgtEl>
                                        <p:attrNameLst>
                                          <p:attrName>fillcolor</p:attrName>
                                        </p:attrNameLst>
                                      </p:cBhvr>
                                      <p:to>
                                        <a:srgbClr val="757070"/>
                                      </p:to>
                                    </p:animClr>
                                    <p:set>
                                      <p:cBhvr>
                                        <p:cTn id="15" dur="500" fill="hold"/>
                                        <p:tgtEl>
                                          <p:spTgt spid="5">
                                            <p:txEl>
                                              <p:pRg st="0" end="0"/>
                                            </p:txEl>
                                          </p:spTgt>
                                        </p:tgtEl>
                                        <p:attrNameLst>
                                          <p:attrName>fill.type</p:attrName>
                                        </p:attrNameLst>
                                      </p:cBhvr>
                                      <p:to>
                                        <p:strVal val="solid"/>
                                      </p:to>
                                    </p:set>
                                    <p:set>
                                      <p:cBhvr>
                                        <p:cTn id="16" dur="500" fill="hold"/>
                                        <p:tgtEl>
                                          <p:spTgt spid="5">
                                            <p:txEl>
                                              <p:pRg st="0" end="0"/>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5">
                                            <p:txEl>
                                              <p:pRg st="1" end="1"/>
                                            </p:txEl>
                                          </p:spTgt>
                                        </p:tgtEl>
                                        <p:attrNameLst>
                                          <p:attrName>style.color</p:attrName>
                                        </p:attrNameLst>
                                      </p:cBhvr>
                                      <p:to>
                                        <a:srgbClr val="FFFFFF"/>
                                      </p:to>
                                    </p:animClr>
                                    <p:animClr clrSpc="rgb" dir="cw">
                                      <p:cBhvr>
                                        <p:cTn id="19" dur="500" fill="hold"/>
                                        <p:tgtEl>
                                          <p:spTgt spid="5">
                                            <p:txEl>
                                              <p:pRg st="1" end="1"/>
                                            </p:txEl>
                                          </p:spTgt>
                                        </p:tgtEl>
                                        <p:attrNameLst>
                                          <p:attrName>fillcolor</p:attrName>
                                        </p:attrNameLst>
                                      </p:cBhvr>
                                      <p:to>
                                        <a:srgbClr val="FFFFFF"/>
                                      </p:to>
                                    </p:animClr>
                                    <p:set>
                                      <p:cBhvr>
                                        <p:cTn id="20" dur="500" fill="hold"/>
                                        <p:tgtEl>
                                          <p:spTgt spid="5">
                                            <p:txEl>
                                              <p:pRg st="1" end="1"/>
                                            </p:txEl>
                                          </p:spTgt>
                                        </p:tgtEl>
                                        <p:attrNameLst>
                                          <p:attrName>fill.type</p:attrName>
                                        </p:attrNameLst>
                                      </p:cBhvr>
                                      <p:to>
                                        <p:strVal val="solid"/>
                                      </p:to>
                                    </p:set>
                                    <p:set>
                                      <p:cBhvr>
                                        <p:cTn id="21" dur="500" fill="hold"/>
                                        <p:tgtEl>
                                          <p:spTgt spid="5">
                                            <p:txEl>
                                              <p:pRg st="1" end="1"/>
                                            </p:txEl>
                                          </p:spTgt>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9" presetClass="emph" presetSubtype="0" fill="hold" nodeType="clickEffect">
                                  <p:stCondLst>
                                    <p:cond delay="0"/>
                                  </p:stCondLst>
                                  <p:childTnLst>
                                    <p:animClr clrSpc="rgb" dir="cw">
                                      <p:cBhvr override="childStyle">
                                        <p:cTn id="25" dur="500" fill="hold"/>
                                        <p:tgtEl>
                                          <p:spTgt spid="5">
                                            <p:txEl>
                                              <p:pRg st="1" end="1"/>
                                            </p:txEl>
                                          </p:spTgt>
                                        </p:tgtEl>
                                        <p:attrNameLst>
                                          <p:attrName>style.color</p:attrName>
                                        </p:attrNameLst>
                                      </p:cBhvr>
                                      <p:to>
                                        <a:srgbClr val="757070"/>
                                      </p:to>
                                    </p:animClr>
                                    <p:animClr clrSpc="rgb" dir="cw">
                                      <p:cBhvr>
                                        <p:cTn id="26" dur="500" fill="hold"/>
                                        <p:tgtEl>
                                          <p:spTgt spid="5">
                                            <p:txEl>
                                              <p:pRg st="1" end="1"/>
                                            </p:txEl>
                                          </p:spTgt>
                                        </p:tgtEl>
                                        <p:attrNameLst>
                                          <p:attrName>fillcolor</p:attrName>
                                        </p:attrNameLst>
                                      </p:cBhvr>
                                      <p:to>
                                        <a:srgbClr val="757070"/>
                                      </p:to>
                                    </p:animClr>
                                    <p:set>
                                      <p:cBhvr>
                                        <p:cTn id="27" dur="500" fill="hold"/>
                                        <p:tgtEl>
                                          <p:spTgt spid="5">
                                            <p:txEl>
                                              <p:pRg st="1" end="1"/>
                                            </p:txEl>
                                          </p:spTgt>
                                        </p:tgtEl>
                                        <p:attrNameLst>
                                          <p:attrName>fill.type</p:attrName>
                                        </p:attrNameLst>
                                      </p:cBhvr>
                                      <p:to>
                                        <p:strVal val="solid"/>
                                      </p:to>
                                    </p:set>
                                    <p:set>
                                      <p:cBhvr>
                                        <p:cTn id="28" dur="500" fill="hold"/>
                                        <p:tgtEl>
                                          <p:spTgt spid="5">
                                            <p:txEl>
                                              <p:pRg st="1" end="1"/>
                                            </p:txEl>
                                          </p:spTgt>
                                        </p:tgtEl>
                                        <p:attrNameLst>
                                          <p:attrName>fill.on</p:attrName>
                                        </p:attrNameLst>
                                      </p:cBhvr>
                                      <p:to>
                                        <p:strVal val="true"/>
                                      </p:to>
                                    </p:set>
                                  </p:childTnLst>
                                </p:cTn>
                              </p:par>
                              <p:par>
                                <p:cTn id="29" presetID="19" presetClass="emph" presetSubtype="0" fill="hold" nodeType="withEffect">
                                  <p:stCondLst>
                                    <p:cond delay="0"/>
                                  </p:stCondLst>
                                  <p:childTnLst>
                                    <p:animClr clrSpc="rgb" dir="cw">
                                      <p:cBhvr override="childStyle">
                                        <p:cTn id="30" dur="500" fill="hold"/>
                                        <p:tgtEl>
                                          <p:spTgt spid="5">
                                            <p:txEl>
                                              <p:pRg st="2" end="2"/>
                                            </p:txEl>
                                          </p:spTgt>
                                        </p:tgtEl>
                                        <p:attrNameLst>
                                          <p:attrName>style.color</p:attrName>
                                        </p:attrNameLst>
                                      </p:cBhvr>
                                      <p:to>
                                        <a:srgbClr val="FFFFFF"/>
                                      </p:to>
                                    </p:animClr>
                                    <p:animClr clrSpc="rgb" dir="cw">
                                      <p:cBhvr>
                                        <p:cTn id="31" dur="500" fill="hold"/>
                                        <p:tgtEl>
                                          <p:spTgt spid="5">
                                            <p:txEl>
                                              <p:pRg st="2" end="2"/>
                                            </p:txEl>
                                          </p:spTgt>
                                        </p:tgtEl>
                                        <p:attrNameLst>
                                          <p:attrName>fillcolor</p:attrName>
                                        </p:attrNameLst>
                                      </p:cBhvr>
                                      <p:to>
                                        <a:srgbClr val="FFFFFF"/>
                                      </p:to>
                                    </p:animClr>
                                    <p:set>
                                      <p:cBhvr>
                                        <p:cTn id="32" dur="500" fill="hold"/>
                                        <p:tgtEl>
                                          <p:spTgt spid="5">
                                            <p:txEl>
                                              <p:pRg st="2" end="2"/>
                                            </p:txEl>
                                          </p:spTgt>
                                        </p:tgtEl>
                                        <p:attrNameLst>
                                          <p:attrName>fill.type</p:attrName>
                                        </p:attrNameLst>
                                      </p:cBhvr>
                                      <p:to>
                                        <p:strVal val="solid"/>
                                      </p:to>
                                    </p:set>
                                    <p:set>
                                      <p:cBhvr>
                                        <p:cTn id="33" dur="500" fill="hold"/>
                                        <p:tgtEl>
                                          <p:spTgt spid="5">
                                            <p:txEl>
                                              <p:pRg st="2" end="2"/>
                                            </p:txEl>
                                          </p:spTgt>
                                        </p:tgtEl>
                                        <p:attrNameLst>
                                          <p:attrName>fill.on</p:attrName>
                                        </p:attrNameLst>
                                      </p:cBhvr>
                                      <p:to>
                                        <p:strVal val="true"/>
                                      </p:to>
                                    </p:set>
                                  </p:childTnLst>
                                </p:cTn>
                              </p:par>
                              <p:par>
                                <p:cTn id="34" presetID="19" presetClass="emph" presetSubtype="0" fill="hold" nodeType="withEffect">
                                  <p:stCondLst>
                                    <p:cond delay="0"/>
                                  </p:stCondLst>
                                  <p:childTnLst>
                                    <p:animClr clrSpc="rgb" dir="cw">
                                      <p:cBhvr override="childStyle">
                                        <p:cTn id="35" dur="500" fill="hold"/>
                                        <p:tgtEl>
                                          <p:spTgt spid="5">
                                            <p:txEl>
                                              <p:pRg st="3" end="3"/>
                                            </p:txEl>
                                          </p:spTgt>
                                        </p:tgtEl>
                                        <p:attrNameLst>
                                          <p:attrName>style.color</p:attrName>
                                        </p:attrNameLst>
                                      </p:cBhvr>
                                      <p:to>
                                        <a:srgbClr val="FFFFFF"/>
                                      </p:to>
                                    </p:animClr>
                                    <p:animClr clrSpc="rgb" dir="cw">
                                      <p:cBhvr>
                                        <p:cTn id="36" dur="500" fill="hold"/>
                                        <p:tgtEl>
                                          <p:spTgt spid="5">
                                            <p:txEl>
                                              <p:pRg st="3" end="3"/>
                                            </p:txEl>
                                          </p:spTgt>
                                        </p:tgtEl>
                                        <p:attrNameLst>
                                          <p:attrName>fillcolor</p:attrName>
                                        </p:attrNameLst>
                                      </p:cBhvr>
                                      <p:to>
                                        <a:srgbClr val="FFFFFF"/>
                                      </p:to>
                                    </p:animClr>
                                    <p:set>
                                      <p:cBhvr>
                                        <p:cTn id="37" dur="500" fill="hold"/>
                                        <p:tgtEl>
                                          <p:spTgt spid="5">
                                            <p:txEl>
                                              <p:pRg st="3" end="3"/>
                                            </p:txEl>
                                          </p:spTgt>
                                        </p:tgtEl>
                                        <p:attrNameLst>
                                          <p:attrName>fill.type</p:attrName>
                                        </p:attrNameLst>
                                      </p:cBhvr>
                                      <p:to>
                                        <p:strVal val="solid"/>
                                      </p:to>
                                    </p:set>
                                    <p:set>
                                      <p:cBhvr>
                                        <p:cTn id="38" dur="500" fill="hold"/>
                                        <p:tgtEl>
                                          <p:spTgt spid="5">
                                            <p:txEl>
                                              <p:pRg st="3" end="3"/>
                                            </p:txEl>
                                          </p:spTgt>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9" presetClass="emph" presetSubtype="0" fill="hold" nodeType="clickEffect">
                                  <p:stCondLst>
                                    <p:cond delay="0"/>
                                  </p:stCondLst>
                                  <p:childTnLst>
                                    <p:animClr clrSpc="rgb" dir="cw">
                                      <p:cBhvr override="childStyle">
                                        <p:cTn id="42" dur="500" fill="hold"/>
                                        <p:tgtEl>
                                          <p:spTgt spid="5">
                                            <p:txEl>
                                              <p:pRg st="2" end="2"/>
                                            </p:txEl>
                                          </p:spTgt>
                                        </p:tgtEl>
                                        <p:attrNameLst>
                                          <p:attrName>style.color</p:attrName>
                                        </p:attrNameLst>
                                      </p:cBhvr>
                                      <p:to>
                                        <a:srgbClr val="757070"/>
                                      </p:to>
                                    </p:animClr>
                                    <p:animClr clrSpc="rgb" dir="cw">
                                      <p:cBhvr>
                                        <p:cTn id="43" dur="500" fill="hold"/>
                                        <p:tgtEl>
                                          <p:spTgt spid="5">
                                            <p:txEl>
                                              <p:pRg st="2" end="2"/>
                                            </p:txEl>
                                          </p:spTgt>
                                        </p:tgtEl>
                                        <p:attrNameLst>
                                          <p:attrName>fillcolor</p:attrName>
                                        </p:attrNameLst>
                                      </p:cBhvr>
                                      <p:to>
                                        <a:srgbClr val="757070"/>
                                      </p:to>
                                    </p:animClr>
                                    <p:set>
                                      <p:cBhvr>
                                        <p:cTn id="44" dur="500" fill="hold"/>
                                        <p:tgtEl>
                                          <p:spTgt spid="5">
                                            <p:txEl>
                                              <p:pRg st="2" end="2"/>
                                            </p:txEl>
                                          </p:spTgt>
                                        </p:tgtEl>
                                        <p:attrNameLst>
                                          <p:attrName>fill.type</p:attrName>
                                        </p:attrNameLst>
                                      </p:cBhvr>
                                      <p:to>
                                        <p:strVal val="solid"/>
                                      </p:to>
                                    </p:set>
                                    <p:set>
                                      <p:cBhvr>
                                        <p:cTn id="45" dur="500" fill="hold"/>
                                        <p:tgtEl>
                                          <p:spTgt spid="5">
                                            <p:txEl>
                                              <p:pRg st="2" end="2"/>
                                            </p:txEl>
                                          </p:spTgt>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19" presetClass="emph" presetSubtype="0" fill="hold" nodeType="clickEffect">
                                  <p:stCondLst>
                                    <p:cond delay="0"/>
                                  </p:stCondLst>
                                  <p:childTnLst>
                                    <p:animClr clrSpc="rgb" dir="cw">
                                      <p:cBhvr override="childStyle">
                                        <p:cTn id="49" dur="500" fill="hold"/>
                                        <p:tgtEl>
                                          <p:spTgt spid="5">
                                            <p:txEl>
                                              <p:pRg st="3" end="3"/>
                                            </p:txEl>
                                          </p:spTgt>
                                        </p:tgtEl>
                                        <p:attrNameLst>
                                          <p:attrName>style.color</p:attrName>
                                        </p:attrNameLst>
                                      </p:cBhvr>
                                      <p:to>
                                        <a:srgbClr val="757070"/>
                                      </p:to>
                                    </p:animClr>
                                    <p:animClr clrSpc="rgb" dir="cw">
                                      <p:cBhvr>
                                        <p:cTn id="50" dur="500" fill="hold"/>
                                        <p:tgtEl>
                                          <p:spTgt spid="5">
                                            <p:txEl>
                                              <p:pRg st="3" end="3"/>
                                            </p:txEl>
                                          </p:spTgt>
                                        </p:tgtEl>
                                        <p:attrNameLst>
                                          <p:attrName>fillcolor</p:attrName>
                                        </p:attrNameLst>
                                      </p:cBhvr>
                                      <p:to>
                                        <a:srgbClr val="757070"/>
                                      </p:to>
                                    </p:animClr>
                                    <p:set>
                                      <p:cBhvr>
                                        <p:cTn id="51" dur="500" fill="hold"/>
                                        <p:tgtEl>
                                          <p:spTgt spid="5">
                                            <p:txEl>
                                              <p:pRg st="3" end="3"/>
                                            </p:txEl>
                                          </p:spTgt>
                                        </p:tgtEl>
                                        <p:attrNameLst>
                                          <p:attrName>fill.type</p:attrName>
                                        </p:attrNameLst>
                                      </p:cBhvr>
                                      <p:to>
                                        <p:strVal val="solid"/>
                                      </p:to>
                                    </p:set>
                                    <p:set>
                                      <p:cBhvr>
                                        <p:cTn id="52" dur="500" fill="hold"/>
                                        <p:tgtEl>
                                          <p:spTgt spid="5">
                                            <p:txEl>
                                              <p:pRg st="3" end="3"/>
                                            </p:txEl>
                                          </p:spTgt>
                                        </p:tgtEl>
                                        <p:attrNameLst>
                                          <p:attrName>fill.on</p:attrName>
                                        </p:attrNameLst>
                                      </p:cBhvr>
                                      <p:to>
                                        <p:strVal val="true"/>
                                      </p:to>
                                    </p:set>
                                  </p:childTnLst>
                                </p:cTn>
                              </p:par>
                              <p:par>
                                <p:cTn id="53" presetID="19" presetClass="emph" presetSubtype="0" fill="hold" nodeType="withEffect">
                                  <p:stCondLst>
                                    <p:cond delay="0"/>
                                  </p:stCondLst>
                                  <p:childTnLst>
                                    <p:animClr clrSpc="rgb" dir="cw">
                                      <p:cBhvr override="childStyle">
                                        <p:cTn id="54" dur="500" fill="hold"/>
                                        <p:tgtEl>
                                          <p:spTgt spid="5">
                                            <p:txEl>
                                              <p:pRg st="4" end="4"/>
                                            </p:txEl>
                                          </p:spTgt>
                                        </p:tgtEl>
                                        <p:attrNameLst>
                                          <p:attrName>style.color</p:attrName>
                                        </p:attrNameLst>
                                      </p:cBhvr>
                                      <p:to>
                                        <a:srgbClr val="FFFFFF"/>
                                      </p:to>
                                    </p:animClr>
                                    <p:animClr clrSpc="rgb" dir="cw">
                                      <p:cBhvr>
                                        <p:cTn id="55" dur="500" fill="hold"/>
                                        <p:tgtEl>
                                          <p:spTgt spid="5">
                                            <p:txEl>
                                              <p:pRg st="4" end="4"/>
                                            </p:txEl>
                                          </p:spTgt>
                                        </p:tgtEl>
                                        <p:attrNameLst>
                                          <p:attrName>fillcolor</p:attrName>
                                        </p:attrNameLst>
                                      </p:cBhvr>
                                      <p:to>
                                        <a:srgbClr val="FFFFFF"/>
                                      </p:to>
                                    </p:animClr>
                                    <p:set>
                                      <p:cBhvr>
                                        <p:cTn id="56" dur="500" fill="hold"/>
                                        <p:tgtEl>
                                          <p:spTgt spid="5">
                                            <p:txEl>
                                              <p:pRg st="4" end="4"/>
                                            </p:txEl>
                                          </p:spTgt>
                                        </p:tgtEl>
                                        <p:attrNameLst>
                                          <p:attrName>fill.type</p:attrName>
                                        </p:attrNameLst>
                                      </p:cBhvr>
                                      <p:to>
                                        <p:strVal val="solid"/>
                                      </p:to>
                                    </p:set>
                                    <p:set>
                                      <p:cBhvr>
                                        <p:cTn id="57" dur="500" fill="hold"/>
                                        <p:tgtEl>
                                          <p:spTgt spid="5">
                                            <p:txEl>
                                              <p:pRg st="4" end="4"/>
                                            </p:txEl>
                                          </p:spTgt>
                                        </p:tgtEl>
                                        <p:attrNameLst>
                                          <p:attrName>fill.on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19" presetClass="emph" presetSubtype="0" fill="hold" nodeType="clickEffect">
                                  <p:stCondLst>
                                    <p:cond delay="0"/>
                                  </p:stCondLst>
                                  <p:childTnLst>
                                    <p:animClr clrSpc="rgb" dir="cw">
                                      <p:cBhvr override="childStyle">
                                        <p:cTn id="61" dur="500" fill="hold"/>
                                        <p:tgtEl>
                                          <p:spTgt spid="5">
                                            <p:txEl>
                                              <p:pRg st="4" end="4"/>
                                            </p:txEl>
                                          </p:spTgt>
                                        </p:tgtEl>
                                        <p:attrNameLst>
                                          <p:attrName>style.color</p:attrName>
                                        </p:attrNameLst>
                                      </p:cBhvr>
                                      <p:to>
                                        <a:srgbClr val="757070"/>
                                      </p:to>
                                    </p:animClr>
                                    <p:animClr clrSpc="rgb" dir="cw">
                                      <p:cBhvr>
                                        <p:cTn id="62" dur="500" fill="hold"/>
                                        <p:tgtEl>
                                          <p:spTgt spid="5">
                                            <p:txEl>
                                              <p:pRg st="4" end="4"/>
                                            </p:txEl>
                                          </p:spTgt>
                                        </p:tgtEl>
                                        <p:attrNameLst>
                                          <p:attrName>fillcolor</p:attrName>
                                        </p:attrNameLst>
                                      </p:cBhvr>
                                      <p:to>
                                        <a:srgbClr val="757070"/>
                                      </p:to>
                                    </p:animClr>
                                    <p:set>
                                      <p:cBhvr>
                                        <p:cTn id="63" dur="500" fill="hold"/>
                                        <p:tgtEl>
                                          <p:spTgt spid="5">
                                            <p:txEl>
                                              <p:pRg st="4" end="4"/>
                                            </p:txEl>
                                          </p:spTgt>
                                        </p:tgtEl>
                                        <p:attrNameLst>
                                          <p:attrName>fill.type</p:attrName>
                                        </p:attrNameLst>
                                      </p:cBhvr>
                                      <p:to>
                                        <p:strVal val="solid"/>
                                      </p:to>
                                    </p:set>
                                    <p:set>
                                      <p:cBhvr>
                                        <p:cTn id="64" dur="500" fill="hold"/>
                                        <p:tgtEl>
                                          <p:spTgt spid="5">
                                            <p:txEl>
                                              <p:pRg st="4" end="4"/>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5">
                                            <p:txEl>
                                              <p:pRg st="5" end="5"/>
                                            </p:txEl>
                                          </p:spTgt>
                                        </p:tgtEl>
                                        <p:attrNameLst>
                                          <p:attrName>style.color</p:attrName>
                                        </p:attrNameLst>
                                      </p:cBhvr>
                                      <p:to>
                                        <a:srgbClr val="FFFFFF"/>
                                      </p:to>
                                    </p:animClr>
                                    <p:animClr clrSpc="rgb" dir="cw">
                                      <p:cBhvr>
                                        <p:cTn id="67" dur="500" fill="hold"/>
                                        <p:tgtEl>
                                          <p:spTgt spid="5">
                                            <p:txEl>
                                              <p:pRg st="5" end="5"/>
                                            </p:txEl>
                                          </p:spTgt>
                                        </p:tgtEl>
                                        <p:attrNameLst>
                                          <p:attrName>fillcolor</p:attrName>
                                        </p:attrNameLst>
                                      </p:cBhvr>
                                      <p:to>
                                        <a:srgbClr val="FFFFFF"/>
                                      </p:to>
                                    </p:animClr>
                                    <p:set>
                                      <p:cBhvr>
                                        <p:cTn id="68" dur="500" fill="hold"/>
                                        <p:tgtEl>
                                          <p:spTgt spid="5">
                                            <p:txEl>
                                              <p:pRg st="5" end="5"/>
                                            </p:txEl>
                                          </p:spTgt>
                                        </p:tgtEl>
                                        <p:attrNameLst>
                                          <p:attrName>fill.type</p:attrName>
                                        </p:attrNameLst>
                                      </p:cBhvr>
                                      <p:to>
                                        <p:strVal val="solid"/>
                                      </p:to>
                                    </p:set>
                                    <p:set>
                                      <p:cBhvr>
                                        <p:cTn id="69" dur="500" fill="hold"/>
                                        <p:tgtEl>
                                          <p:spTgt spid="5">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581923" y="5180876"/>
            <a:ext cx="7019365"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The Challenge</a:t>
            </a:r>
          </a:p>
        </p:txBody>
      </p:sp>
      <p:sp>
        <p:nvSpPr>
          <p:cNvPr id="7" name="Footer Placeholder 1">
            <a:extLst>
              <a:ext uri="{FF2B5EF4-FFF2-40B4-BE49-F238E27FC236}">
                <a16:creationId xmlns:a16="http://schemas.microsoft.com/office/drawing/2014/main" id="{6DFFC897-71CD-45ED-943A-5509B05B65C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2767670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581923" y="5180876"/>
            <a:ext cx="7019365"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The Solution</a:t>
            </a:r>
          </a:p>
        </p:txBody>
      </p:sp>
      <p:sp>
        <p:nvSpPr>
          <p:cNvPr id="7" name="Footer Placeholder 1">
            <a:extLst>
              <a:ext uri="{FF2B5EF4-FFF2-40B4-BE49-F238E27FC236}">
                <a16:creationId xmlns:a16="http://schemas.microsoft.com/office/drawing/2014/main" id="{6DFFC897-71CD-45ED-943A-5509B05B65C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1390060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D04D25-D6AF-4874-A2AE-1EE1DF3F18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9360519"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660860" y="297588"/>
            <a:ext cx="67554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The Solution</a:t>
            </a:r>
          </a:p>
        </p:txBody>
      </p:sp>
      <p:pic>
        <p:nvPicPr>
          <p:cNvPr id="5" name="Picture 4">
            <a:extLst>
              <a:ext uri="{FF2B5EF4-FFF2-40B4-BE49-F238E27FC236}">
                <a16:creationId xmlns:a16="http://schemas.microsoft.com/office/drawing/2014/main" id="{F0494F18-B6F5-42F4-902F-5625ED2AB599}"/>
              </a:ext>
            </a:extLst>
          </p:cNvPr>
          <p:cNvPicPr>
            <a:picLocks noChangeAspect="1"/>
          </p:cNvPicPr>
          <p:nvPr/>
        </p:nvPicPr>
        <p:blipFill>
          <a:blip r:embed="rId4"/>
          <a:stretch>
            <a:fillRect/>
          </a:stretch>
        </p:blipFill>
        <p:spPr>
          <a:xfrm>
            <a:off x="3917481" y="85829"/>
            <a:ext cx="7955547" cy="6637701"/>
          </a:xfrm>
          <a:prstGeom prst="rect">
            <a:avLst/>
          </a:prstGeom>
        </p:spPr>
      </p:pic>
      <p:sp>
        <p:nvSpPr>
          <p:cNvPr id="8" name="Footer Placeholder 1">
            <a:extLst>
              <a:ext uri="{FF2B5EF4-FFF2-40B4-BE49-F238E27FC236}">
                <a16:creationId xmlns:a16="http://schemas.microsoft.com/office/drawing/2014/main" id="{DDBD7573-039F-4872-B807-601C1C5F57FE}"/>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4160181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9D09DC-616F-457B-8A29-1C1D401DBB04}"/>
              </a:ext>
            </a:extLst>
          </p:cNvPr>
          <p:cNvPicPr>
            <a:picLocks noChangeAspect="1"/>
          </p:cNvPicPr>
          <p:nvPr/>
        </p:nvPicPr>
        <p:blipFill rotWithShape="1">
          <a:blip r:embed="rId3"/>
          <a:srcRect r="29744"/>
          <a:stretch/>
        </p:blipFill>
        <p:spPr>
          <a:xfrm>
            <a:off x="5524" y="428"/>
            <a:ext cx="8557905" cy="6857143"/>
          </a:xfrm>
          <a:prstGeom prst="rect">
            <a:avLst/>
          </a:prstGeom>
        </p:spPr>
      </p:pic>
      <p:sp>
        <p:nvSpPr>
          <p:cNvPr id="5" name="Title 1">
            <a:extLst>
              <a:ext uri="{FF2B5EF4-FFF2-40B4-BE49-F238E27FC236}">
                <a16:creationId xmlns:a16="http://schemas.microsoft.com/office/drawing/2014/main" id="{ABABDB44-C2B3-4F4F-B00E-BB0295D9521D}"/>
              </a:ext>
            </a:extLst>
          </p:cNvPr>
          <p:cNvSpPr txBox="1">
            <a:spLocks/>
          </p:cNvSpPr>
          <p:nvPr/>
        </p:nvSpPr>
        <p:spPr>
          <a:xfrm>
            <a:off x="6273053" y="138795"/>
            <a:ext cx="64142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Languages we need</a:t>
            </a:r>
          </a:p>
        </p:txBody>
      </p:sp>
      <p:sp>
        <p:nvSpPr>
          <p:cNvPr id="6" name="Title 1">
            <a:extLst>
              <a:ext uri="{FF2B5EF4-FFF2-40B4-BE49-F238E27FC236}">
                <a16:creationId xmlns:a16="http://schemas.microsoft.com/office/drawing/2014/main" id="{8188207A-4587-454D-AB6C-FCF37AB67C4F}"/>
              </a:ext>
            </a:extLst>
          </p:cNvPr>
          <p:cNvSpPr txBox="1">
            <a:spLocks/>
          </p:cNvSpPr>
          <p:nvPr/>
        </p:nvSpPr>
        <p:spPr>
          <a:xfrm>
            <a:off x="4946276" y="1464357"/>
            <a:ext cx="6414247" cy="52030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PowerShell</a:t>
            </a:r>
          </a:p>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C#</a:t>
            </a:r>
          </a:p>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JavaScript</a:t>
            </a:r>
          </a:p>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HTML/CSS</a:t>
            </a:r>
            <a:endParaRPr lang="en-US" sz="3600" dirty="0">
              <a:solidFill>
                <a:srgbClr val="002060"/>
              </a:solidFill>
              <a:latin typeface="Arial" panose="020B0604020202020204" pitchFamily="34" charset="0"/>
              <a:cs typeface="Arial" panose="020B0604020202020204" pitchFamily="34" charset="0"/>
            </a:endParaRPr>
          </a:p>
        </p:txBody>
      </p:sp>
      <p:sp>
        <p:nvSpPr>
          <p:cNvPr id="7" name="Footer Placeholder 1">
            <a:extLst>
              <a:ext uri="{FF2B5EF4-FFF2-40B4-BE49-F238E27FC236}">
                <a16:creationId xmlns:a16="http://schemas.microsoft.com/office/drawing/2014/main" id="{68708040-AD7C-426B-B965-F5BA0D78D52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264288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1F3864"/>
                                      </p:to>
                                    </p:animClr>
                                    <p:animClr clrSpc="rgb" dir="cw">
                                      <p:cBhvr>
                                        <p:cTn id="7" dur="500" fill="hold"/>
                                        <p:tgtEl>
                                          <p:spTgt spid="6">
                                            <p:txEl>
                                              <p:pRg st="0" end="0"/>
                                            </p:txEl>
                                          </p:spTgt>
                                        </p:tgtEl>
                                        <p:attrNameLst>
                                          <p:attrName>fillcolor</p:attrName>
                                        </p:attrNameLst>
                                      </p:cBhvr>
                                      <p:to>
                                        <a:srgbClr val="1F3864"/>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6">
                                            <p:txEl>
                                              <p:pRg st="1" end="1"/>
                                            </p:txEl>
                                          </p:spTgt>
                                        </p:tgtEl>
                                        <p:attrNameLst>
                                          <p:attrName>style.color</p:attrName>
                                        </p:attrNameLst>
                                      </p:cBhvr>
                                      <p:to>
                                        <a:srgbClr val="1F3864"/>
                                      </p:to>
                                    </p:animClr>
                                    <p:animClr clrSpc="rgb" dir="cw">
                                      <p:cBhvr>
                                        <p:cTn id="14" dur="500" fill="hold"/>
                                        <p:tgtEl>
                                          <p:spTgt spid="6">
                                            <p:txEl>
                                              <p:pRg st="1" end="1"/>
                                            </p:txEl>
                                          </p:spTgt>
                                        </p:tgtEl>
                                        <p:attrNameLst>
                                          <p:attrName>fillcolor</p:attrName>
                                        </p:attrNameLst>
                                      </p:cBhvr>
                                      <p:to>
                                        <a:srgbClr val="1F3864"/>
                                      </p:to>
                                    </p:animClr>
                                    <p:set>
                                      <p:cBhvr>
                                        <p:cTn id="15" dur="500" fill="hold"/>
                                        <p:tgtEl>
                                          <p:spTgt spid="6">
                                            <p:txEl>
                                              <p:pRg st="1" end="1"/>
                                            </p:txEl>
                                          </p:spTgt>
                                        </p:tgtEl>
                                        <p:attrNameLst>
                                          <p:attrName>fill.type</p:attrName>
                                        </p:attrNameLst>
                                      </p:cBhvr>
                                      <p:to>
                                        <p:strVal val="solid"/>
                                      </p:to>
                                    </p:set>
                                    <p:set>
                                      <p:cBhvr>
                                        <p:cTn id="16" dur="500" fill="hold"/>
                                        <p:tgtEl>
                                          <p:spTgt spid="6">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6">
                                            <p:txEl>
                                              <p:pRg st="2" end="2"/>
                                            </p:txEl>
                                          </p:spTgt>
                                        </p:tgtEl>
                                        <p:attrNameLst>
                                          <p:attrName>style.color</p:attrName>
                                        </p:attrNameLst>
                                      </p:cBhvr>
                                      <p:to>
                                        <a:srgbClr val="1F3864"/>
                                      </p:to>
                                    </p:animClr>
                                    <p:animClr clrSpc="rgb" dir="cw">
                                      <p:cBhvr>
                                        <p:cTn id="21" dur="500" fill="hold"/>
                                        <p:tgtEl>
                                          <p:spTgt spid="6">
                                            <p:txEl>
                                              <p:pRg st="2" end="2"/>
                                            </p:txEl>
                                          </p:spTgt>
                                        </p:tgtEl>
                                        <p:attrNameLst>
                                          <p:attrName>fillcolor</p:attrName>
                                        </p:attrNameLst>
                                      </p:cBhvr>
                                      <p:to>
                                        <a:srgbClr val="1F3864"/>
                                      </p:to>
                                    </p:animClr>
                                    <p:set>
                                      <p:cBhvr>
                                        <p:cTn id="22" dur="500" fill="hold"/>
                                        <p:tgtEl>
                                          <p:spTgt spid="6">
                                            <p:txEl>
                                              <p:pRg st="2" end="2"/>
                                            </p:txEl>
                                          </p:spTgt>
                                        </p:tgtEl>
                                        <p:attrNameLst>
                                          <p:attrName>fill.type</p:attrName>
                                        </p:attrNameLst>
                                      </p:cBhvr>
                                      <p:to>
                                        <p:strVal val="solid"/>
                                      </p:to>
                                    </p:set>
                                    <p:set>
                                      <p:cBhvr>
                                        <p:cTn id="23" dur="500" fill="hold"/>
                                        <p:tgtEl>
                                          <p:spTgt spid="6">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6">
                                            <p:txEl>
                                              <p:pRg st="3" end="3"/>
                                            </p:txEl>
                                          </p:spTgt>
                                        </p:tgtEl>
                                        <p:attrNameLst>
                                          <p:attrName>style.color</p:attrName>
                                        </p:attrNameLst>
                                      </p:cBhvr>
                                      <p:to>
                                        <a:srgbClr val="1F3864"/>
                                      </p:to>
                                    </p:animClr>
                                    <p:animClr clrSpc="rgb" dir="cw">
                                      <p:cBhvr>
                                        <p:cTn id="28" dur="500" fill="hold"/>
                                        <p:tgtEl>
                                          <p:spTgt spid="6">
                                            <p:txEl>
                                              <p:pRg st="3" end="3"/>
                                            </p:txEl>
                                          </p:spTgt>
                                        </p:tgtEl>
                                        <p:attrNameLst>
                                          <p:attrName>fillcolor</p:attrName>
                                        </p:attrNameLst>
                                      </p:cBhvr>
                                      <p:to>
                                        <a:srgbClr val="1F3864"/>
                                      </p:to>
                                    </p:animClr>
                                    <p:set>
                                      <p:cBhvr>
                                        <p:cTn id="29" dur="500" fill="hold"/>
                                        <p:tgtEl>
                                          <p:spTgt spid="6">
                                            <p:txEl>
                                              <p:pRg st="3" end="3"/>
                                            </p:txEl>
                                          </p:spTgt>
                                        </p:tgtEl>
                                        <p:attrNameLst>
                                          <p:attrName>fill.type</p:attrName>
                                        </p:attrNameLst>
                                      </p:cBhvr>
                                      <p:to>
                                        <p:strVal val="solid"/>
                                      </p:to>
                                    </p:set>
                                    <p:set>
                                      <p:cBhvr>
                                        <p:cTn id="30" dur="500" fill="hold"/>
                                        <p:tgtEl>
                                          <p:spTgt spid="6">
                                            <p:txEl>
                                              <p:pRg st="3" end="3"/>
                                            </p:txEl>
                                          </p:spTgt>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9" presetClass="emph" presetSubtype="0" fill="hold" grpId="0" nodeType="clickEffect">
                                  <p:stCondLst>
                                    <p:cond delay="0"/>
                                  </p:stCondLst>
                                  <p:childTnLst>
                                    <p:animClr clrSpc="rgb" dir="cw">
                                      <p:cBhvr override="childStyle">
                                        <p:cTn id="34" dur="500" fill="hold"/>
                                        <p:tgtEl>
                                          <p:spTgt spid="6">
                                            <p:txEl>
                                              <p:pRg st="0" end="0"/>
                                            </p:txEl>
                                          </p:spTgt>
                                        </p:tgtEl>
                                        <p:attrNameLst>
                                          <p:attrName>style.color</p:attrName>
                                        </p:attrNameLst>
                                      </p:cBhvr>
                                      <p:to>
                                        <a:srgbClr val="AEABAB"/>
                                      </p:to>
                                    </p:animClr>
                                    <p:animClr clrSpc="rgb" dir="cw">
                                      <p:cBhvr>
                                        <p:cTn id="35" dur="500" fill="hold"/>
                                        <p:tgtEl>
                                          <p:spTgt spid="6">
                                            <p:txEl>
                                              <p:pRg st="0" end="0"/>
                                            </p:txEl>
                                          </p:spTgt>
                                        </p:tgtEl>
                                        <p:attrNameLst>
                                          <p:attrName>fillcolor</p:attrName>
                                        </p:attrNameLst>
                                      </p:cBhvr>
                                      <p:to>
                                        <a:srgbClr val="AEABAB"/>
                                      </p:to>
                                    </p:animClr>
                                    <p:set>
                                      <p:cBhvr>
                                        <p:cTn id="36" dur="500" fill="hold"/>
                                        <p:tgtEl>
                                          <p:spTgt spid="6">
                                            <p:txEl>
                                              <p:pRg st="0" end="0"/>
                                            </p:txEl>
                                          </p:spTgt>
                                        </p:tgtEl>
                                        <p:attrNameLst>
                                          <p:attrName>fill.type</p:attrName>
                                        </p:attrNameLst>
                                      </p:cBhvr>
                                      <p:to>
                                        <p:strVal val="solid"/>
                                      </p:to>
                                    </p:set>
                                    <p:set>
                                      <p:cBhvr>
                                        <p:cTn id="37" dur="500" fill="hold"/>
                                        <p:tgtEl>
                                          <p:spTgt spid="6">
                                            <p:txEl>
                                              <p:pRg st="0" end="0"/>
                                            </p:txEl>
                                          </p:spTgt>
                                        </p:tgtEl>
                                        <p:attrNameLst>
                                          <p:attrName>fill.on</p:attrName>
                                        </p:attrNameLst>
                                      </p:cBhvr>
                                      <p:to>
                                        <p:strVal val="true"/>
                                      </p:to>
                                    </p:set>
                                  </p:childTnLst>
                                </p:cTn>
                              </p:par>
                              <p:par>
                                <p:cTn id="38" presetID="19" presetClass="emph" presetSubtype="0" fill="hold" grpId="0" nodeType="withEffect">
                                  <p:stCondLst>
                                    <p:cond delay="0"/>
                                  </p:stCondLst>
                                  <p:childTnLst>
                                    <p:animClr clrSpc="rgb" dir="cw">
                                      <p:cBhvr override="childStyle">
                                        <p:cTn id="39" dur="500" fill="hold"/>
                                        <p:tgtEl>
                                          <p:spTgt spid="6">
                                            <p:txEl>
                                              <p:pRg st="1" end="1"/>
                                            </p:txEl>
                                          </p:spTgt>
                                        </p:tgtEl>
                                        <p:attrNameLst>
                                          <p:attrName>style.color</p:attrName>
                                        </p:attrNameLst>
                                      </p:cBhvr>
                                      <p:to>
                                        <a:srgbClr val="AEABAB"/>
                                      </p:to>
                                    </p:animClr>
                                    <p:animClr clrSpc="rgb" dir="cw">
                                      <p:cBhvr>
                                        <p:cTn id="40" dur="500" fill="hold"/>
                                        <p:tgtEl>
                                          <p:spTgt spid="6">
                                            <p:txEl>
                                              <p:pRg st="1" end="1"/>
                                            </p:txEl>
                                          </p:spTgt>
                                        </p:tgtEl>
                                        <p:attrNameLst>
                                          <p:attrName>fillcolor</p:attrName>
                                        </p:attrNameLst>
                                      </p:cBhvr>
                                      <p:to>
                                        <a:srgbClr val="AEABAB"/>
                                      </p:to>
                                    </p:animClr>
                                    <p:set>
                                      <p:cBhvr>
                                        <p:cTn id="41" dur="500" fill="hold"/>
                                        <p:tgtEl>
                                          <p:spTgt spid="6">
                                            <p:txEl>
                                              <p:pRg st="1" end="1"/>
                                            </p:txEl>
                                          </p:spTgt>
                                        </p:tgtEl>
                                        <p:attrNameLst>
                                          <p:attrName>fill.type</p:attrName>
                                        </p:attrNameLst>
                                      </p:cBhvr>
                                      <p:to>
                                        <p:strVal val="solid"/>
                                      </p:to>
                                    </p:set>
                                    <p:set>
                                      <p:cBhvr>
                                        <p:cTn id="42" dur="500" fill="hold"/>
                                        <p:tgtEl>
                                          <p:spTgt spid="6">
                                            <p:txEl>
                                              <p:pRg st="1" end="1"/>
                                            </p:txEl>
                                          </p:spTgt>
                                        </p:tgtEl>
                                        <p:attrNameLst>
                                          <p:attrName>fill.on</p:attrName>
                                        </p:attrNameLst>
                                      </p:cBhvr>
                                      <p:to>
                                        <p:strVal val="true"/>
                                      </p:to>
                                    </p:set>
                                  </p:childTnLst>
                                </p:cTn>
                              </p:par>
                              <p:par>
                                <p:cTn id="43" presetID="19" presetClass="emph" presetSubtype="0" fill="hold" grpId="0" nodeType="withEffect">
                                  <p:stCondLst>
                                    <p:cond delay="0"/>
                                  </p:stCondLst>
                                  <p:childTnLst>
                                    <p:animClr clrSpc="rgb" dir="cw">
                                      <p:cBhvr override="childStyle">
                                        <p:cTn id="44" dur="500" fill="hold"/>
                                        <p:tgtEl>
                                          <p:spTgt spid="6">
                                            <p:txEl>
                                              <p:pRg st="2" end="2"/>
                                            </p:txEl>
                                          </p:spTgt>
                                        </p:tgtEl>
                                        <p:attrNameLst>
                                          <p:attrName>style.color</p:attrName>
                                        </p:attrNameLst>
                                      </p:cBhvr>
                                      <p:to>
                                        <a:srgbClr val="AEABAB"/>
                                      </p:to>
                                    </p:animClr>
                                    <p:animClr clrSpc="rgb" dir="cw">
                                      <p:cBhvr>
                                        <p:cTn id="45" dur="500" fill="hold"/>
                                        <p:tgtEl>
                                          <p:spTgt spid="6">
                                            <p:txEl>
                                              <p:pRg st="2" end="2"/>
                                            </p:txEl>
                                          </p:spTgt>
                                        </p:tgtEl>
                                        <p:attrNameLst>
                                          <p:attrName>fillcolor</p:attrName>
                                        </p:attrNameLst>
                                      </p:cBhvr>
                                      <p:to>
                                        <a:srgbClr val="AEABAB"/>
                                      </p:to>
                                    </p:animClr>
                                    <p:set>
                                      <p:cBhvr>
                                        <p:cTn id="46" dur="500" fill="hold"/>
                                        <p:tgtEl>
                                          <p:spTgt spid="6">
                                            <p:txEl>
                                              <p:pRg st="2" end="2"/>
                                            </p:txEl>
                                          </p:spTgt>
                                        </p:tgtEl>
                                        <p:attrNameLst>
                                          <p:attrName>fill.type</p:attrName>
                                        </p:attrNameLst>
                                      </p:cBhvr>
                                      <p:to>
                                        <p:strVal val="solid"/>
                                      </p:to>
                                    </p:set>
                                    <p:set>
                                      <p:cBhvr>
                                        <p:cTn id="47" dur="500" fill="hold"/>
                                        <p:tgtEl>
                                          <p:spTgt spid="6">
                                            <p:txEl>
                                              <p:pRg st="2" end="2"/>
                                            </p:txEl>
                                          </p:spTgt>
                                        </p:tgtEl>
                                        <p:attrNameLst>
                                          <p:attrName>fill.on</p:attrName>
                                        </p:attrNameLst>
                                      </p:cBhvr>
                                      <p:to>
                                        <p:strVal val="true"/>
                                      </p:to>
                                    </p:set>
                                  </p:childTnLst>
                                </p:cTn>
                              </p:par>
                              <p:par>
                                <p:cTn id="48" presetID="19" presetClass="emph" presetSubtype="0" fill="hold" grpId="0" nodeType="withEffect">
                                  <p:stCondLst>
                                    <p:cond delay="0"/>
                                  </p:stCondLst>
                                  <p:childTnLst>
                                    <p:animClr clrSpc="rgb" dir="cw">
                                      <p:cBhvr override="childStyle">
                                        <p:cTn id="49" dur="500" fill="hold"/>
                                        <p:tgtEl>
                                          <p:spTgt spid="6">
                                            <p:txEl>
                                              <p:pRg st="3" end="3"/>
                                            </p:txEl>
                                          </p:spTgt>
                                        </p:tgtEl>
                                        <p:attrNameLst>
                                          <p:attrName>style.color</p:attrName>
                                        </p:attrNameLst>
                                      </p:cBhvr>
                                      <p:to>
                                        <a:srgbClr val="AEABAB"/>
                                      </p:to>
                                    </p:animClr>
                                    <p:animClr clrSpc="rgb" dir="cw">
                                      <p:cBhvr>
                                        <p:cTn id="50" dur="500" fill="hold"/>
                                        <p:tgtEl>
                                          <p:spTgt spid="6">
                                            <p:txEl>
                                              <p:pRg st="3" end="3"/>
                                            </p:txEl>
                                          </p:spTgt>
                                        </p:tgtEl>
                                        <p:attrNameLst>
                                          <p:attrName>fillcolor</p:attrName>
                                        </p:attrNameLst>
                                      </p:cBhvr>
                                      <p:to>
                                        <a:srgbClr val="AEABAB"/>
                                      </p:to>
                                    </p:animClr>
                                    <p:set>
                                      <p:cBhvr>
                                        <p:cTn id="51" dur="500" fill="hold"/>
                                        <p:tgtEl>
                                          <p:spTgt spid="6">
                                            <p:txEl>
                                              <p:pRg st="3" end="3"/>
                                            </p:txEl>
                                          </p:spTgt>
                                        </p:tgtEl>
                                        <p:attrNameLst>
                                          <p:attrName>fill.type</p:attrName>
                                        </p:attrNameLst>
                                      </p:cBhvr>
                                      <p:to>
                                        <p:strVal val="solid"/>
                                      </p:to>
                                    </p:set>
                                    <p:set>
                                      <p:cBhvr>
                                        <p:cTn id="52" dur="500" fill="hold"/>
                                        <p:tgtEl>
                                          <p:spTgt spid="6">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F1E3D3-6303-47DB-B610-1BC53A6D84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5" name="Title 1">
            <a:extLst>
              <a:ext uri="{FF2B5EF4-FFF2-40B4-BE49-F238E27FC236}">
                <a16:creationId xmlns:a16="http://schemas.microsoft.com/office/drawing/2014/main" id="{91E81AA4-8AB0-48A5-B2B6-957044DBE155}"/>
              </a:ext>
            </a:extLst>
          </p:cNvPr>
          <p:cNvSpPr txBox="1">
            <a:spLocks/>
          </p:cNvSpPr>
          <p:nvPr/>
        </p:nvSpPr>
        <p:spPr>
          <a:xfrm>
            <a:off x="369637" y="345563"/>
            <a:ext cx="787901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Demonstration – End To End</a:t>
            </a:r>
          </a:p>
        </p:txBody>
      </p:sp>
      <p:pic>
        <p:nvPicPr>
          <p:cNvPr id="6" name="Picture 5">
            <a:extLst>
              <a:ext uri="{FF2B5EF4-FFF2-40B4-BE49-F238E27FC236}">
                <a16:creationId xmlns:a16="http://schemas.microsoft.com/office/drawing/2014/main" id="{400DFC34-3E16-4A07-8252-15AAC75612FF}"/>
              </a:ext>
            </a:extLst>
          </p:cNvPr>
          <p:cNvPicPr>
            <a:picLocks noChangeAspect="1"/>
          </p:cNvPicPr>
          <p:nvPr/>
        </p:nvPicPr>
        <p:blipFill>
          <a:blip r:embed="rId4"/>
          <a:stretch>
            <a:fillRect/>
          </a:stretch>
        </p:blipFill>
        <p:spPr>
          <a:xfrm>
            <a:off x="2570625" y="1676931"/>
            <a:ext cx="5983949" cy="4992701"/>
          </a:xfrm>
          <a:prstGeom prst="rect">
            <a:avLst/>
          </a:prstGeom>
        </p:spPr>
      </p:pic>
      <p:sp>
        <p:nvSpPr>
          <p:cNvPr id="8" name="Footer Placeholder 1">
            <a:extLst>
              <a:ext uri="{FF2B5EF4-FFF2-40B4-BE49-F238E27FC236}">
                <a16:creationId xmlns:a16="http://schemas.microsoft.com/office/drawing/2014/main" id="{3D6A1257-3606-4FA4-B5B5-E462F4A234F9}"/>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3358117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1559</TotalTime>
  <Words>3460</Words>
  <Application>Microsoft Office PowerPoint</Application>
  <PresentationFormat>Widescreen</PresentationFormat>
  <Paragraphs>604</Paragraphs>
  <Slides>31</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               Simplify              Automate</dc:title>
  <dc:creator>Michael Zanatta</dc:creator>
  <cp:lastModifiedBy>Michael Zanatta</cp:lastModifiedBy>
  <cp:revision>9</cp:revision>
  <dcterms:created xsi:type="dcterms:W3CDTF">2020-02-04T02:18:25Z</dcterms:created>
  <dcterms:modified xsi:type="dcterms:W3CDTF">2020-04-30T20:41:14Z</dcterms:modified>
</cp:coreProperties>
</file>